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9.xml" ContentType="application/vnd.openxmlformats-officedocument.drawingml.diagramStyle+xml"/>
  <Override PartName="/ppt/diagrams/quickStyle10.xml" ContentType="application/vnd.openxmlformats-officedocument.drawingml.diagramStyle+xml"/>
  <Override PartName="/ppt/diagrams/quickStyle11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Default Extension="gif" ContentType="image/gif"/>
  <Override PartName="/ppt/diagrams/colors7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C938A3-9121-4670-BA2E-10E96D7C61F6}" type="doc">
      <dgm:prSet loTypeId="urn:microsoft.com/office/officeart/2005/8/layout/radial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548EE1E-45E9-4958-A624-94F43AFD606E}">
      <dgm:prSet phldrT="[Text]" custT="1"/>
      <dgm:spPr/>
      <dgm:t>
        <a:bodyPr/>
        <a:lstStyle/>
        <a:p>
          <a:r>
            <a:rPr lang="en-US" sz="2000" dirty="0" smtClean="0"/>
            <a:t>Strand I-Toffler’s Three Waves </a:t>
          </a:r>
          <a:endParaRPr lang="en-US" sz="2000" dirty="0"/>
        </a:p>
      </dgm:t>
    </dgm:pt>
    <dgm:pt modelId="{FEFACB39-FBAD-48BB-8EEB-12BB0070E1D9}" type="parTrans" cxnId="{74623394-CAC0-47C0-9D56-E12BEA5BFB07}">
      <dgm:prSet/>
      <dgm:spPr/>
      <dgm:t>
        <a:bodyPr/>
        <a:lstStyle/>
        <a:p>
          <a:endParaRPr lang="en-US"/>
        </a:p>
      </dgm:t>
    </dgm:pt>
    <dgm:pt modelId="{101FF52B-6F89-40AA-A575-6AC3A11B58E1}" type="sibTrans" cxnId="{74623394-CAC0-47C0-9D56-E12BEA5BFB07}">
      <dgm:prSet/>
      <dgm:spPr/>
      <dgm:t>
        <a:bodyPr/>
        <a:lstStyle/>
        <a:p>
          <a:endParaRPr lang="en-US"/>
        </a:p>
      </dgm:t>
    </dgm:pt>
    <dgm:pt modelId="{BFF20C2F-DC53-402A-A659-92E166ED0158}">
      <dgm:prSet phldrT="[Text]"/>
      <dgm:spPr/>
      <dgm:t>
        <a:bodyPr/>
        <a:lstStyle/>
        <a:p>
          <a:r>
            <a:rPr lang="en-US" dirty="0" smtClean="0"/>
            <a:t>Strand II-Technology </a:t>
          </a:r>
          <a:endParaRPr lang="en-US" dirty="0"/>
        </a:p>
      </dgm:t>
    </dgm:pt>
    <dgm:pt modelId="{F2880E2C-6AC4-417C-BF5F-5DB918E3F99A}" type="parTrans" cxnId="{C679C9B8-3409-477F-A8A8-2A60242E28E1}">
      <dgm:prSet/>
      <dgm:spPr/>
      <dgm:t>
        <a:bodyPr/>
        <a:lstStyle/>
        <a:p>
          <a:endParaRPr lang="en-US"/>
        </a:p>
      </dgm:t>
    </dgm:pt>
    <dgm:pt modelId="{B5D33129-822E-4FB8-81C7-A7B71A96C3A4}" type="sibTrans" cxnId="{C679C9B8-3409-477F-A8A8-2A60242E28E1}">
      <dgm:prSet/>
      <dgm:spPr/>
      <dgm:t>
        <a:bodyPr/>
        <a:lstStyle/>
        <a:p>
          <a:endParaRPr lang="en-US"/>
        </a:p>
      </dgm:t>
    </dgm:pt>
    <dgm:pt modelId="{867D978F-330F-4935-BFA5-BF4399A6F670}">
      <dgm:prSet phldrT="[Text]"/>
      <dgm:spPr/>
      <dgm:t>
        <a:bodyPr/>
        <a:lstStyle/>
        <a:p>
          <a:r>
            <a:rPr lang="en-US" dirty="0" smtClean="0"/>
            <a:t>Strand IV-Education </a:t>
          </a:r>
          <a:endParaRPr lang="en-US" dirty="0"/>
        </a:p>
      </dgm:t>
    </dgm:pt>
    <dgm:pt modelId="{14EABD90-DE51-4B3A-9A4F-0C33C0A2A0B5}" type="parTrans" cxnId="{C286AC06-1241-4C47-B1AF-29C1900FAE7B}">
      <dgm:prSet/>
      <dgm:spPr/>
      <dgm:t>
        <a:bodyPr/>
        <a:lstStyle/>
        <a:p>
          <a:endParaRPr lang="en-US"/>
        </a:p>
      </dgm:t>
    </dgm:pt>
    <dgm:pt modelId="{8A53419B-B7C6-4875-ABA6-B91D0C067EA5}" type="sibTrans" cxnId="{C286AC06-1241-4C47-B1AF-29C1900FAE7B}">
      <dgm:prSet/>
      <dgm:spPr/>
      <dgm:t>
        <a:bodyPr/>
        <a:lstStyle/>
        <a:p>
          <a:endParaRPr lang="en-US"/>
        </a:p>
      </dgm:t>
    </dgm:pt>
    <dgm:pt modelId="{A8A18646-050F-4492-B25A-B8D443500BD7}">
      <dgm:prSet phldrT="[Text]"/>
      <dgm:spPr/>
      <dgm:t>
        <a:bodyPr/>
        <a:lstStyle/>
        <a:p>
          <a:r>
            <a:rPr lang="en-US" dirty="0" smtClean="0"/>
            <a:t>Strand V-Society and Culture </a:t>
          </a:r>
          <a:endParaRPr lang="en-US" dirty="0"/>
        </a:p>
      </dgm:t>
    </dgm:pt>
    <dgm:pt modelId="{6F0267CE-1307-4BAA-BA57-AB8E2139D3F4}" type="parTrans" cxnId="{533C56DC-5DEA-417B-8C3B-5250B8581F64}">
      <dgm:prSet/>
      <dgm:spPr/>
      <dgm:t>
        <a:bodyPr/>
        <a:lstStyle/>
        <a:p>
          <a:endParaRPr lang="en-US"/>
        </a:p>
      </dgm:t>
    </dgm:pt>
    <dgm:pt modelId="{8780926E-15E6-4706-B530-0CD3EF2395C9}" type="sibTrans" cxnId="{533C56DC-5DEA-417B-8C3B-5250B8581F64}">
      <dgm:prSet/>
      <dgm:spPr/>
      <dgm:t>
        <a:bodyPr/>
        <a:lstStyle/>
        <a:p>
          <a:endParaRPr lang="en-US"/>
        </a:p>
      </dgm:t>
    </dgm:pt>
    <dgm:pt modelId="{1F02707F-630F-42DB-B43D-A44A62EB2ACD}">
      <dgm:prSet phldrT="[Text]"/>
      <dgm:spPr/>
      <dgm:t>
        <a:bodyPr/>
        <a:lstStyle/>
        <a:p>
          <a:r>
            <a:rPr lang="en-US" dirty="0" smtClean="0"/>
            <a:t>Strand VI-Religion </a:t>
          </a:r>
          <a:endParaRPr lang="en-US" dirty="0"/>
        </a:p>
      </dgm:t>
    </dgm:pt>
    <dgm:pt modelId="{7EDFC36A-6EC6-4441-82C8-07901760ADA3}" type="parTrans" cxnId="{3CE92238-BF71-428D-901A-D6BE65E110A7}">
      <dgm:prSet/>
      <dgm:spPr/>
      <dgm:t>
        <a:bodyPr/>
        <a:lstStyle/>
        <a:p>
          <a:endParaRPr lang="en-US"/>
        </a:p>
      </dgm:t>
    </dgm:pt>
    <dgm:pt modelId="{C28801AA-A617-4E43-86DC-803998B14498}" type="sibTrans" cxnId="{3CE92238-BF71-428D-901A-D6BE65E110A7}">
      <dgm:prSet/>
      <dgm:spPr/>
      <dgm:t>
        <a:bodyPr/>
        <a:lstStyle/>
        <a:p>
          <a:endParaRPr lang="en-US"/>
        </a:p>
      </dgm:t>
    </dgm:pt>
    <dgm:pt modelId="{E765513F-2C07-467F-8154-32C94451A84A}">
      <dgm:prSet/>
      <dgm:spPr/>
      <dgm:t>
        <a:bodyPr/>
        <a:lstStyle/>
        <a:p>
          <a:r>
            <a:rPr lang="en-US" dirty="0" smtClean="0"/>
            <a:t>Strand III-Work </a:t>
          </a:r>
          <a:endParaRPr lang="en-US" dirty="0"/>
        </a:p>
      </dgm:t>
    </dgm:pt>
    <dgm:pt modelId="{55D47F06-6B50-43D4-BA2E-DFB0FBD5FC3A}" type="parTrans" cxnId="{ECA4CDBF-CED9-468D-87AE-146391C0E195}">
      <dgm:prSet/>
      <dgm:spPr/>
      <dgm:t>
        <a:bodyPr/>
        <a:lstStyle/>
        <a:p>
          <a:endParaRPr lang="en-US"/>
        </a:p>
      </dgm:t>
    </dgm:pt>
    <dgm:pt modelId="{B623B364-5316-49EB-92CB-6581F8EF3AFB}" type="sibTrans" cxnId="{ECA4CDBF-CED9-468D-87AE-146391C0E195}">
      <dgm:prSet/>
      <dgm:spPr/>
      <dgm:t>
        <a:bodyPr/>
        <a:lstStyle/>
        <a:p>
          <a:endParaRPr lang="en-US"/>
        </a:p>
      </dgm:t>
    </dgm:pt>
    <dgm:pt modelId="{B604559A-55C6-4FC3-B473-2F1F8094175E}" type="pres">
      <dgm:prSet presAssocID="{3FC938A3-9121-4670-BA2E-10E96D7C61F6}" presName="composite" presStyleCnt="0">
        <dgm:presLayoutVars>
          <dgm:chMax val="1"/>
          <dgm:dir/>
          <dgm:resizeHandles val="exact"/>
        </dgm:presLayoutVars>
      </dgm:prSet>
      <dgm:spPr/>
    </dgm:pt>
    <dgm:pt modelId="{30D0BBC5-28C5-4B15-A0F0-3E3FD7D9CCF7}" type="pres">
      <dgm:prSet presAssocID="{3FC938A3-9121-4670-BA2E-10E96D7C61F6}" presName="radial" presStyleCnt="0">
        <dgm:presLayoutVars>
          <dgm:animLvl val="ctr"/>
        </dgm:presLayoutVars>
      </dgm:prSet>
      <dgm:spPr/>
    </dgm:pt>
    <dgm:pt modelId="{01426F05-FB43-427B-A7AD-FB2CD1010B8D}" type="pres">
      <dgm:prSet presAssocID="{6548EE1E-45E9-4958-A624-94F43AFD606E}" presName="centerShape" presStyleLbl="vennNode1" presStyleIdx="0" presStyleCnt="6"/>
      <dgm:spPr/>
      <dgm:t>
        <a:bodyPr/>
        <a:lstStyle/>
        <a:p>
          <a:endParaRPr lang="en-US"/>
        </a:p>
      </dgm:t>
    </dgm:pt>
    <dgm:pt modelId="{EBD6352C-7558-437F-87F3-44D0FEB84C49}" type="pres">
      <dgm:prSet presAssocID="{BFF20C2F-DC53-402A-A659-92E166ED0158}" presName="node" presStyleLbl="vennNode1" presStyleIdx="1" presStyleCnt="6">
        <dgm:presLayoutVars>
          <dgm:bulletEnabled val="1"/>
        </dgm:presLayoutVars>
      </dgm:prSet>
      <dgm:spPr/>
    </dgm:pt>
    <dgm:pt modelId="{A9BCDED8-CD89-4472-BA4E-C744D36762E0}" type="pres">
      <dgm:prSet presAssocID="{E765513F-2C07-467F-8154-32C94451A84A}" presName="node" presStyleLbl="venn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C72BAA-1226-4C03-9AA4-19AA5E1DE9AB}" type="pres">
      <dgm:prSet presAssocID="{867D978F-330F-4935-BFA5-BF4399A6F670}" presName="node" presStyleLbl="vennNode1" presStyleIdx="3" presStyleCnt="6">
        <dgm:presLayoutVars>
          <dgm:bulletEnabled val="1"/>
        </dgm:presLayoutVars>
      </dgm:prSet>
      <dgm:spPr/>
    </dgm:pt>
    <dgm:pt modelId="{8FA53830-8C6A-4566-8873-2B9950C30821}" type="pres">
      <dgm:prSet presAssocID="{A8A18646-050F-4492-B25A-B8D443500BD7}" presName="node" presStyleLbl="vennNode1" presStyleIdx="4" presStyleCnt="6">
        <dgm:presLayoutVars>
          <dgm:bulletEnabled val="1"/>
        </dgm:presLayoutVars>
      </dgm:prSet>
      <dgm:spPr/>
    </dgm:pt>
    <dgm:pt modelId="{59E63E1D-CB71-4CF4-904F-786C879EDECC}" type="pres">
      <dgm:prSet presAssocID="{1F02707F-630F-42DB-B43D-A44A62EB2ACD}" presName="node" presStyleLbl="venn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679C9B8-3409-477F-A8A8-2A60242E28E1}" srcId="{6548EE1E-45E9-4958-A624-94F43AFD606E}" destId="{BFF20C2F-DC53-402A-A659-92E166ED0158}" srcOrd="0" destOrd="0" parTransId="{F2880E2C-6AC4-417C-BF5F-5DB918E3F99A}" sibTransId="{B5D33129-822E-4FB8-81C7-A7B71A96C3A4}"/>
    <dgm:cxn modelId="{EF0DABB9-B1B4-4CCD-BA53-F172089727FA}" type="presOf" srcId="{BFF20C2F-DC53-402A-A659-92E166ED0158}" destId="{EBD6352C-7558-437F-87F3-44D0FEB84C49}" srcOrd="0" destOrd="0" presId="urn:microsoft.com/office/officeart/2005/8/layout/radial3"/>
    <dgm:cxn modelId="{E3857F00-339A-42D9-B6D7-95D56BBFE765}" type="presOf" srcId="{1F02707F-630F-42DB-B43D-A44A62EB2ACD}" destId="{59E63E1D-CB71-4CF4-904F-786C879EDECC}" srcOrd="0" destOrd="0" presId="urn:microsoft.com/office/officeart/2005/8/layout/radial3"/>
    <dgm:cxn modelId="{4E6D98A4-8EBB-43A9-A2BF-1B08A76CD2ED}" type="presOf" srcId="{E765513F-2C07-467F-8154-32C94451A84A}" destId="{A9BCDED8-CD89-4472-BA4E-C744D36762E0}" srcOrd="0" destOrd="0" presId="urn:microsoft.com/office/officeart/2005/8/layout/radial3"/>
    <dgm:cxn modelId="{ED3824D9-1D03-416F-A71D-4A1407E99805}" type="presOf" srcId="{A8A18646-050F-4492-B25A-B8D443500BD7}" destId="{8FA53830-8C6A-4566-8873-2B9950C30821}" srcOrd="0" destOrd="0" presId="urn:microsoft.com/office/officeart/2005/8/layout/radial3"/>
    <dgm:cxn modelId="{ECA4CDBF-CED9-468D-87AE-146391C0E195}" srcId="{6548EE1E-45E9-4958-A624-94F43AFD606E}" destId="{E765513F-2C07-467F-8154-32C94451A84A}" srcOrd="1" destOrd="0" parTransId="{55D47F06-6B50-43D4-BA2E-DFB0FBD5FC3A}" sibTransId="{B623B364-5316-49EB-92CB-6581F8EF3AFB}"/>
    <dgm:cxn modelId="{ACE592CA-6D67-45A0-8C72-1789FB254C71}" type="presOf" srcId="{867D978F-330F-4935-BFA5-BF4399A6F670}" destId="{61C72BAA-1226-4C03-9AA4-19AA5E1DE9AB}" srcOrd="0" destOrd="0" presId="urn:microsoft.com/office/officeart/2005/8/layout/radial3"/>
    <dgm:cxn modelId="{3CE92238-BF71-428D-901A-D6BE65E110A7}" srcId="{6548EE1E-45E9-4958-A624-94F43AFD606E}" destId="{1F02707F-630F-42DB-B43D-A44A62EB2ACD}" srcOrd="4" destOrd="0" parTransId="{7EDFC36A-6EC6-4441-82C8-07901760ADA3}" sibTransId="{C28801AA-A617-4E43-86DC-803998B14498}"/>
    <dgm:cxn modelId="{74623394-CAC0-47C0-9D56-E12BEA5BFB07}" srcId="{3FC938A3-9121-4670-BA2E-10E96D7C61F6}" destId="{6548EE1E-45E9-4958-A624-94F43AFD606E}" srcOrd="0" destOrd="0" parTransId="{FEFACB39-FBAD-48BB-8EEB-12BB0070E1D9}" sibTransId="{101FF52B-6F89-40AA-A575-6AC3A11B58E1}"/>
    <dgm:cxn modelId="{16488E30-625A-4261-8B9E-3ECE7268D99C}" type="presOf" srcId="{3FC938A3-9121-4670-BA2E-10E96D7C61F6}" destId="{B604559A-55C6-4FC3-B473-2F1F8094175E}" srcOrd="0" destOrd="0" presId="urn:microsoft.com/office/officeart/2005/8/layout/radial3"/>
    <dgm:cxn modelId="{0F608C60-2678-439D-8F04-6D440DFB6547}" type="presOf" srcId="{6548EE1E-45E9-4958-A624-94F43AFD606E}" destId="{01426F05-FB43-427B-A7AD-FB2CD1010B8D}" srcOrd="0" destOrd="0" presId="urn:microsoft.com/office/officeart/2005/8/layout/radial3"/>
    <dgm:cxn modelId="{533C56DC-5DEA-417B-8C3B-5250B8581F64}" srcId="{6548EE1E-45E9-4958-A624-94F43AFD606E}" destId="{A8A18646-050F-4492-B25A-B8D443500BD7}" srcOrd="3" destOrd="0" parTransId="{6F0267CE-1307-4BAA-BA57-AB8E2139D3F4}" sibTransId="{8780926E-15E6-4706-B530-0CD3EF2395C9}"/>
    <dgm:cxn modelId="{C286AC06-1241-4C47-B1AF-29C1900FAE7B}" srcId="{6548EE1E-45E9-4958-A624-94F43AFD606E}" destId="{867D978F-330F-4935-BFA5-BF4399A6F670}" srcOrd="2" destOrd="0" parTransId="{14EABD90-DE51-4B3A-9A4F-0C33C0A2A0B5}" sibTransId="{8A53419B-B7C6-4875-ABA6-B91D0C067EA5}"/>
    <dgm:cxn modelId="{5F5717B6-5544-47DD-B167-A5A7BF21058E}" type="presParOf" srcId="{B604559A-55C6-4FC3-B473-2F1F8094175E}" destId="{30D0BBC5-28C5-4B15-A0F0-3E3FD7D9CCF7}" srcOrd="0" destOrd="0" presId="urn:microsoft.com/office/officeart/2005/8/layout/radial3"/>
    <dgm:cxn modelId="{B265A772-C1ED-4517-9A9E-9A26CFA524DF}" type="presParOf" srcId="{30D0BBC5-28C5-4B15-A0F0-3E3FD7D9CCF7}" destId="{01426F05-FB43-427B-A7AD-FB2CD1010B8D}" srcOrd="0" destOrd="0" presId="urn:microsoft.com/office/officeart/2005/8/layout/radial3"/>
    <dgm:cxn modelId="{136F0DB1-919F-46A6-8D57-0A8295D8BB72}" type="presParOf" srcId="{30D0BBC5-28C5-4B15-A0F0-3E3FD7D9CCF7}" destId="{EBD6352C-7558-437F-87F3-44D0FEB84C49}" srcOrd="1" destOrd="0" presId="urn:microsoft.com/office/officeart/2005/8/layout/radial3"/>
    <dgm:cxn modelId="{F0CABBB6-2020-4C5C-A120-C542EE77CD94}" type="presParOf" srcId="{30D0BBC5-28C5-4B15-A0F0-3E3FD7D9CCF7}" destId="{A9BCDED8-CD89-4472-BA4E-C744D36762E0}" srcOrd="2" destOrd="0" presId="urn:microsoft.com/office/officeart/2005/8/layout/radial3"/>
    <dgm:cxn modelId="{706A289B-03C7-44DF-BF8F-BD85DC395118}" type="presParOf" srcId="{30D0BBC5-28C5-4B15-A0F0-3E3FD7D9CCF7}" destId="{61C72BAA-1226-4C03-9AA4-19AA5E1DE9AB}" srcOrd="3" destOrd="0" presId="urn:microsoft.com/office/officeart/2005/8/layout/radial3"/>
    <dgm:cxn modelId="{77FCC50C-4AC9-41BF-BB55-A4BDBB726CDC}" type="presParOf" srcId="{30D0BBC5-28C5-4B15-A0F0-3E3FD7D9CCF7}" destId="{8FA53830-8C6A-4566-8873-2B9950C30821}" srcOrd="4" destOrd="0" presId="urn:microsoft.com/office/officeart/2005/8/layout/radial3"/>
    <dgm:cxn modelId="{512AB959-2DDB-41FE-9B09-9BB2E56B9B45}" type="presParOf" srcId="{30D0BBC5-28C5-4B15-A0F0-3E3FD7D9CCF7}" destId="{59E63E1D-CB71-4CF4-904F-786C879EDECC}" srcOrd="5" destOrd="0" presId="urn:microsoft.com/office/officeart/2005/8/layout/radial3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E4A335C-8625-4B23-9049-B5CF82BA8460}" type="doc">
      <dgm:prSet loTypeId="urn:microsoft.com/office/officeart/2005/8/layout/bProcess4" loCatId="process" qsTypeId="urn:microsoft.com/office/officeart/2005/8/quickstyle/simple1" qsCatId="simple" csTypeId="urn:microsoft.com/office/officeart/2005/8/colors/colorful1" csCatId="colorful" phldr="0"/>
      <dgm:spPr/>
      <dgm:t>
        <a:bodyPr/>
        <a:lstStyle/>
        <a:p>
          <a:endParaRPr lang="en-US"/>
        </a:p>
      </dgm:t>
    </dgm:pt>
    <dgm:pt modelId="{F15C267C-FA54-471C-ADFA-82E4B4B081AC}">
      <dgm:prSet phldrT="[Text]" phldr="1"/>
      <dgm:spPr/>
      <dgm:t>
        <a:bodyPr/>
        <a:lstStyle/>
        <a:p>
          <a:endParaRPr lang="en-US" dirty="0"/>
        </a:p>
      </dgm:t>
    </dgm:pt>
    <dgm:pt modelId="{F34B490A-F92D-401C-9258-F504DAE5A499}" type="parTrans" cxnId="{3FBC214F-10E7-4343-9D62-3A60D5E18216}">
      <dgm:prSet/>
      <dgm:spPr/>
      <dgm:t>
        <a:bodyPr/>
        <a:lstStyle/>
        <a:p>
          <a:endParaRPr lang="en-US"/>
        </a:p>
      </dgm:t>
    </dgm:pt>
    <dgm:pt modelId="{842B8F65-E036-42E4-AE9B-6E4AA36BC7DF}" type="sibTrans" cxnId="{3FBC214F-10E7-4343-9D62-3A60D5E18216}">
      <dgm:prSet/>
      <dgm:spPr/>
      <dgm:t>
        <a:bodyPr/>
        <a:lstStyle/>
        <a:p>
          <a:endParaRPr lang="en-US"/>
        </a:p>
      </dgm:t>
    </dgm:pt>
    <dgm:pt modelId="{98A36782-367B-43C0-937D-7B8A67091C25}">
      <dgm:prSet phldrT="[Text]" phldr="1"/>
      <dgm:spPr/>
      <dgm:t>
        <a:bodyPr/>
        <a:lstStyle/>
        <a:p>
          <a:endParaRPr lang="en-US" dirty="0"/>
        </a:p>
      </dgm:t>
    </dgm:pt>
    <dgm:pt modelId="{B4C0F681-88BD-4B58-867E-4A9F1FF8F677}" type="parTrans" cxnId="{8276CE57-350E-48EA-A1AD-97076738D71E}">
      <dgm:prSet/>
      <dgm:spPr/>
      <dgm:t>
        <a:bodyPr/>
        <a:lstStyle/>
        <a:p>
          <a:endParaRPr lang="en-US"/>
        </a:p>
      </dgm:t>
    </dgm:pt>
    <dgm:pt modelId="{C2178AE3-A175-4CCD-AFC4-742331480F58}" type="sibTrans" cxnId="{8276CE57-350E-48EA-A1AD-97076738D71E}">
      <dgm:prSet/>
      <dgm:spPr/>
      <dgm:t>
        <a:bodyPr/>
        <a:lstStyle/>
        <a:p>
          <a:endParaRPr lang="en-US"/>
        </a:p>
      </dgm:t>
    </dgm:pt>
    <dgm:pt modelId="{7DAB28FD-3561-4FAA-AB1B-512C006BDC7A}">
      <dgm:prSet phldrT="[Text]" phldr="1"/>
      <dgm:spPr/>
      <dgm:t>
        <a:bodyPr/>
        <a:lstStyle/>
        <a:p>
          <a:endParaRPr lang="en-US" dirty="0"/>
        </a:p>
      </dgm:t>
    </dgm:pt>
    <dgm:pt modelId="{26045757-4C80-47B4-AC84-49FC63E267FD}" type="parTrans" cxnId="{E4D3FE1A-0D2D-471A-BD41-A4C630B8FE77}">
      <dgm:prSet/>
      <dgm:spPr/>
      <dgm:t>
        <a:bodyPr/>
        <a:lstStyle/>
        <a:p>
          <a:endParaRPr lang="en-US"/>
        </a:p>
      </dgm:t>
    </dgm:pt>
    <dgm:pt modelId="{341F8BA6-7E71-4B33-941A-D9069EE66CFA}" type="sibTrans" cxnId="{E4D3FE1A-0D2D-471A-BD41-A4C630B8FE77}">
      <dgm:prSet/>
      <dgm:spPr/>
      <dgm:t>
        <a:bodyPr/>
        <a:lstStyle/>
        <a:p>
          <a:endParaRPr lang="en-US"/>
        </a:p>
      </dgm:t>
    </dgm:pt>
    <dgm:pt modelId="{A5E2EA15-2F75-4B07-B7EA-0D25D68D2669}">
      <dgm:prSet phldrT="[Text]" phldr="1"/>
      <dgm:spPr/>
      <dgm:t>
        <a:bodyPr/>
        <a:lstStyle/>
        <a:p>
          <a:endParaRPr lang="en-US" dirty="0"/>
        </a:p>
      </dgm:t>
    </dgm:pt>
    <dgm:pt modelId="{CC19F1D3-622C-4657-AE9D-0A8873441C26}" type="parTrans" cxnId="{9D3E2BBA-EE5A-4CA6-B625-89E26DEAC62D}">
      <dgm:prSet/>
      <dgm:spPr/>
      <dgm:t>
        <a:bodyPr/>
        <a:lstStyle/>
        <a:p>
          <a:endParaRPr lang="en-US"/>
        </a:p>
      </dgm:t>
    </dgm:pt>
    <dgm:pt modelId="{0EFECF17-3A2B-4A81-8219-B373E1D9B6ED}" type="sibTrans" cxnId="{9D3E2BBA-EE5A-4CA6-B625-89E26DEAC62D}">
      <dgm:prSet/>
      <dgm:spPr/>
      <dgm:t>
        <a:bodyPr/>
        <a:lstStyle/>
        <a:p>
          <a:endParaRPr lang="en-US"/>
        </a:p>
      </dgm:t>
    </dgm:pt>
    <dgm:pt modelId="{25418321-9E08-4232-8B5B-532276ED5F9B}">
      <dgm:prSet phldrT="[Text]" phldr="1"/>
      <dgm:spPr/>
      <dgm:t>
        <a:bodyPr/>
        <a:lstStyle/>
        <a:p>
          <a:endParaRPr lang="en-US" dirty="0"/>
        </a:p>
      </dgm:t>
    </dgm:pt>
    <dgm:pt modelId="{DDA58165-1A84-4767-9A25-968A0AE99FA6}" type="parTrans" cxnId="{236F2B85-8E3C-40D7-A1CA-3829B0DC86A8}">
      <dgm:prSet/>
      <dgm:spPr/>
      <dgm:t>
        <a:bodyPr/>
        <a:lstStyle/>
        <a:p>
          <a:endParaRPr lang="en-US"/>
        </a:p>
      </dgm:t>
    </dgm:pt>
    <dgm:pt modelId="{9B4F63BF-3D25-47A9-A5CC-CC9749FC9A56}" type="sibTrans" cxnId="{236F2B85-8E3C-40D7-A1CA-3829B0DC86A8}">
      <dgm:prSet/>
      <dgm:spPr/>
      <dgm:t>
        <a:bodyPr/>
        <a:lstStyle/>
        <a:p>
          <a:endParaRPr lang="en-US"/>
        </a:p>
      </dgm:t>
    </dgm:pt>
    <dgm:pt modelId="{93E5CB57-95E4-4AA1-82B8-6D38434EA547}">
      <dgm:prSet phldrT="[Text]" phldr="1"/>
      <dgm:spPr/>
      <dgm:t>
        <a:bodyPr/>
        <a:lstStyle/>
        <a:p>
          <a:endParaRPr lang="en-US" dirty="0"/>
        </a:p>
      </dgm:t>
    </dgm:pt>
    <dgm:pt modelId="{E7A44622-73E8-4662-87B1-12FC758E0D05}" type="parTrans" cxnId="{3AAB2BD8-7473-4CCE-AD78-3E9AED2C20A7}">
      <dgm:prSet/>
      <dgm:spPr/>
      <dgm:t>
        <a:bodyPr/>
        <a:lstStyle/>
        <a:p>
          <a:endParaRPr lang="en-US"/>
        </a:p>
      </dgm:t>
    </dgm:pt>
    <dgm:pt modelId="{07219102-E907-4D01-8A99-2876A37C8B05}" type="sibTrans" cxnId="{3AAB2BD8-7473-4CCE-AD78-3E9AED2C20A7}">
      <dgm:prSet/>
      <dgm:spPr/>
      <dgm:t>
        <a:bodyPr/>
        <a:lstStyle/>
        <a:p>
          <a:endParaRPr lang="en-US"/>
        </a:p>
      </dgm:t>
    </dgm:pt>
    <dgm:pt modelId="{B2681267-E7AF-42C4-9DB0-A6B08BDDB39B}">
      <dgm:prSet phldrT="[Text]" phldr="1"/>
      <dgm:spPr/>
      <dgm:t>
        <a:bodyPr/>
        <a:lstStyle/>
        <a:p>
          <a:endParaRPr lang="en-US" dirty="0"/>
        </a:p>
      </dgm:t>
    </dgm:pt>
    <dgm:pt modelId="{25D5F926-2A1A-4730-8B69-453046530200}" type="parTrans" cxnId="{6E9BE139-4659-43F4-B620-A779F0256441}">
      <dgm:prSet/>
      <dgm:spPr/>
      <dgm:t>
        <a:bodyPr/>
        <a:lstStyle/>
        <a:p>
          <a:endParaRPr lang="en-US"/>
        </a:p>
      </dgm:t>
    </dgm:pt>
    <dgm:pt modelId="{728E258B-ABD3-4715-B643-E4E5536D9B01}" type="sibTrans" cxnId="{6E9BE139-4659-43F4-B620-A779F0256441}">
      <dgm:prSet/>
      <dgm:spPr/>
      <dgm:t>
        <a:bodyPr/>
        <a:lstStyle/>
        <a:p>
          <a:endParaRPr lang="en-US"/>
        </a:p>
      </dgm:t>
    </dgm:pt>
    <dgm:pt modelId="{44395C5E-9928-4CAD-BB7C-A639B8AD6657}">
      <dgm:prSet phldrT="[Text]" phldr="1"/>
      <dgm:spPr/>
      <dgm:t>
        <a:bodyPr/>
        <a:lstStyle/>
        <a:p>
          <a:endParaRPr lang="en-US" dirty="0"/>
        </a:p>
      </dgm:t>
    </dgm:pt>
    <dgm:pt modelId="{97F18FD3-7F1B-4996-8FA8-4C8B527115AD}" type="parTrans" cxnId="{51A72208-304C-41CC-95FD-1BAD3080C9A2}">
      <dgm:prSet/>
      <dgm:spPr/>
      <dgm:t>
        <a:bodyPr/>
        <a:lstStyle/>
        <a:p>
          <a:endParaRPr lang="en-US"/>
        </a:p>
      </dgm:t>
    </dgm:pt>
    <dgm:pt modelId="{F48308D6-7C62-4D51-BE0A-F7F9F2B1393E}" type="sibTrans" cxnId="{51A72208-304C-41CC-95FD-1BAD3080C9A2}">
      <dgm:prSet/>
      <dgm:spPr/>
      <dgm:t>
        <a:bodyPr/>
        <a:lstStyle/>
        <a:p>
          <a:endParaRPr lang="en-US"/>
        </a:p>
      </dgm:t>
    </dgm:pt>
    <dgm:pt modelId="{3D61E2A6-71DE-4DB7-B86E-204DAD25AB91}">
      <dgm:prSet phldrT="[Text]" phldr="1"/>
      <dgm:spPr/>
      <dgm:t>
        <a:bodyPr/>
        <a:lstStyle/>
        <a:p>
          <a:endParaRPr lang="en-US" dirty="0"/>
        </a:p>
      </dgm:t>
    </dgm:pt>
    <dgm:pt modelId="{02C8F11E-CFEF-485F-A28D-1522AD414935}" type="parTrans" cxnId="{966689CD-CD9C-4307-9805-8FA8EE22C667}">
      <dgm:prSet/>
      <dgm:spPr/>
      <dgm:t>
        <a:bodyPr/>
        <a:lstStyle/>
        <a:p>
          <a:endParaRPr lang="en-US"/>
        </a:p>
      </dgm:t>
    </dgm:pt>
    <dgm:pt modelId="{7AB4FBCE-F9B2-4113-8511-BA0934D67452}" type="sibTrans" cxnId="{966689CD-CD9C-4307-9805-8FA8EE22C667}">
      <dgm:prSet/>
      <dgm:spPr/>
      <dgm:t>
        <a:bodyPr/>
        <a:lstStyle/>
        <a:p>
          <a:endParaRPr lang="en-US"/>
        </a:p>
      </dgm:t>
    </dgm:pt>
    <dgm:pt modelId="{13156488-BD12-47AB-A2CA-EAA01D3172EE}" type="pres">
      <dgm:prSet presAssocID="{DE4A335C-8625-4B23-9049-B5CF82BA8460}" presName="Name0" presStyleCnt="0">
        <dgm:presLayoutVars>
          <dgm:dir/>
          <dgm:resizeHandles/>
        </dgm:presLayoutVars>
      </dgm:prSet>
      <dgm:spPr/>
    </dgm:pt>
    <dgm:pt modelId="{6AC07D83-AC2E-4D5D-BC1A-A1EE3C2899FC}" type="pres">
      <dgm:prSet presAssocID="{F15C267C-FA54-471C-ADFA-82E4B4B081AC}" presName="compNode" presStyleCnt="0"/>
      <dgm:spPr/>
    </dgm:pt>
    <dgm:pt modelId="{316349AA-11E1-40ED-9856-78A1BFA0A7AD}" type="pres">
      <dgm:prSet presAssocID="{F15C267C-FA54-471C-ADFA-82E4B4B081AC}" presName="dummyConnPt" presStyleCnt="0"/>
      <dgm:spPr/>
    </dgm:pt>
    <dgm:pt modelId="{43375639-F9D8-4F43-8D93-2E2F68A1A846}" type="pres">
      <dgm:prSet presAssocID="{F15C267C-FA54-471C-ADFA-82E4B4B081AC}" presName="node" presStyleLbl="node1" presStyleIdx="0" presStyleCnt="9">
        <dgm:presLayoutVars>
          <dgm:bulletEnabled val="1"/>
        </dgm:presLayoutVars>
      </dgm:prSet>
      <dgm:spPr/>
    </dgm:pt>
    <dgm:pt modelId="{B631EA6F-8E7D-4201-BE63-5CAD5E83142F}" type="pres">
      <dgm:prSet presAssocID="{842B8F65-E036-42E4-AE9B-6E4AA36BC7DF}" presName="sibTrans" presStyleLbl="bgSibTrans2D1" presStyleIdx="0" presStyleCnt="8"/>
      <dgm:spPr/>
    </dgm:pt>
    <dgm:pt modelId="{96FDE28D-85C2-4C89-8DA5-AA5F6FBB3FE5}" type="pres">
      <dgm:prSet presAssocID="{98A36782-367B-43C0-937D-7B8A67091C25}" presName="compNode" presStyleCnt="0"/>
      <dgm:spPr/>
    </dgm:pt>
    <dgm:pt modelId="{E6D18CED-A1E5-4476-A43D-01A470C96D5E}" type="pres">
      <dgm:prSet presAssocID="{98A36782-367B-43C0-937D-7B8A67091C25}" presName="dummyConnPt" presStyleCnt="0"/>
      <dgm:spPr/>
    </dgm:pt>
    <dgm:pt modelId="{EE5DB6CF-EA43-4D30-856C-04CF86AB2B95}" type="pres">
      <dgm:prSet presAssocID="{98A36782-367B-43C0-937D-7B8A67091C25}" presName="node" presStyleLbl="node1" presStyleIdx="1" presStyleCnt="9">
        <dgm:presLayoutVars>
          <dgm:bulletEnabled val="1"/>
        </dgm:presLayoutVars>
      </dgm:prSet>
      <dgm:spPr/>
    </dgm:pt>
    <dgm:pt modelId="{1FBD3057-D015-4DE4-9AF7-6342062C6DE2}" type="pres">
      <dgm:prSet presAssocID="{C2178AE3-A175-4CCD-AFC4-742331480F58}" presName="sibTrans" presStyleLbl="bgSibTrans2D1" presStyleIdx="1" presStyleCnt="8"/>
      <dgm:spPr/>
    </dgm:pt>
    <dgm:pt modelId="{23DE82AB-E305-4D83-8721-E89A2AB2C084}" type="pres">
      <dgm:prSet presAssocID="{7DAB28FD-3561-4FAA-AB1B-512C006BDC7A}" presName="compNode" presStyleCnt="0"/>
      <dgm:spPr/>
    </dgm:pt>
    <dgm:pt modelId="{79B5F86A-45E7-4763-85B3-527D0A90AAD2}" type="pres">
      <dgm:prSet presAssocID="{7DAB28FD-3561-4FAA-AB1B-512C006BDC7A}" presName="dummyConnPt" presStyleCnt="0"/>
      <dgm:spPr/>
    </dgm:pt>
    <dgm:pt modelId="{0BA22F86-E042-4C1A-BAEE-796467F5E1E0}" type="pres">
      <dgm:prSet presAssocID="{7DAB28FD-3561-4FAA-AB1B-512C006BDC7A}" presName="node" presStyleLbl="node1" presStyleIdx="2" presStyleCnt="9">
        <dgm:presLayoutVars>
          <dgm:bulletEnabled val="1"/>
        </dgm:presLayoutVars>
      </dgm:prSet>
      <dgm:spPr/>
    </dgm:pt>
    <dgm:pt modelId="{F20FDEB1-57AB-4CC4-9565-E26FB7E9B881}" type="pres">
      <dgm:prSet presAssocID="{341F8BA6-7E71-4B33-941A-D9069EE66CFA}" presName="sibTrans" presStyleLbl="bgSibTrans2D1" presStyleIdx="2" presStyleCnt="8"/>
      <dgm:spPr/>
    </dgm:pt>
    <dgm:pt modelId="{739E6EA6-FBED-4489-BC1D-239B17FE7C43}" type="pres">
      <dgm:prSet presAssocID="{A5E2EA15-2F75-4B07-B7EA-0D25D68D2669}" presName="compNode" presStyleCnt="0"/>
      <dgm:spPr/>
    </dgm:pt>
    <dgm:pt modelId="{3DE0513F-8C8F-4EBA-A2C1-C3C2EB62F04D}" type="pres">
      <dgm:prSet presAssocID="{A5E2EA15-2F75-4B07-B7EA-0D25D68D2669}" presName="dummyConnPt" presStyleCnt="0"/>
      <dgm:spPr/>
    </dgm:pt>
    <dgm:pt modelId="{F48E4C1D-0597-462C-803A-5CB475B8A01B}" type="pres">
      <dgm:prSet presAssocID="{A5E2EA15-2F75-4B07-B7EA-0D25D68D2669}" presName="node" presStyleLbl="node1" presStyleIdx="3" presStyleCnt="9">
        <dgm:presLayoutVars>
          <dgm:bulletEnabled val="1"/>
        </dgm:presLayoutVars>
      </dgm:prSet>
      <dgm:spPr/>
    </dgm:pt>
    <dgm:pt modelId="{497B6062-B32C-4DE4-BE63-22CFBB5B4FDA}" type="pres">
      <dgm:prSet presAssocID="{0EFECF17-3A2B-4A81-8219-B373E1D9B6ED}" presName="sibTrans" presStyleLbl="bgSibTrans2D1" presStyleIdx="3" presStyleCnt="8"/>
      <dgm:spPr/>
    </dgm:pt>
    <dgm:pt modelId="{E5725127-C4DE-467E-B316-0DE93B214070}" type="pres">
      <dgm:prSet presAssocID="{25418321-9E08-4232-8B5B-532276ED5F9B}" presName="compNode" presStyleCnt="0"/>
      <dgm:spPr/>
    </dgm:pt>
    <dgm:pt modelId="{68B39EAD-EA9D-4FDA-A572-60EF149542DA}" type="pres">
      <dgm:prSet presAssocID="{25418321-9E08-4232-8B5B-532276ED5F9B}" presName="dummyConnPt" presStyleCnt="0"/>
      <dgm:spPr/>
    </dgm:pt>
    <dgm:pt modelId="{54B1BCC7-BC37-4AED-A571-6BBA0DDD4109}" type="pres">
      <dgm:prSet presAssocID="{25418321-9E08-4232-8B5B-532276ED5F9B}" presName="node" presStyleLbl="node1" presStyleIdx="4" presStyleCnt="9">
        <dgm:presLayoutVars>
          <dgm:bulletEnabled val="1"/>
        </dgm:presLayoutVars>
      </dgm:prSet>
      <dgm:spPr/>
    </dgm:pt>
    <dgm:pt modelId="{D17043A6-9765-4EDD-A9DB-A5C5057084E4}" type="pres">
      <dgm:prSet presAssocID="{9B4F63BF-3D25-47A9-A5CC-CC9749FC9A56}" presName="sibTrans" presStyleLbl="bgSibTrans2D1" presStyleIdx="4" presStyleCnt="8"/>
      <dgm:spPr/>
    </dgm:pt>
    <dgm:pt modelId="{62B38706-1DEA-45F9-8E32-C86B78FC47D1}" type="pres">
      <dgm:prSet presAssocID="{93E5CB57-95E4-4AA1-82B8-6D38434EA547}" presName="compNode" presStyleCnt="0"/>
      <dgm:spPr/>
    </dgm:pt>
    <dgm:pt modelId="{20541743-FC3F-4F3D-BFCD-11F5B1046E5C}" type="pres">
      <dgm:prSet presAssocID="{93E5CB57-95E4-4AA1-82B8-6D38434EA547}" presName="dummyConnPt" presStyleCnt="0"/>
      <dgm:spPr/>
    </dgm:pt>
    <dgm:pt modelId="{3AC46DBD-9CD4-451E-ADC6-B4D1E30E6F63}" type="pres">
      <dgm:prSet presAssocID="{93E5CB57-95E4-4AA1-82B8-6D38434EA547}" presName="node" presStyleLbl="node1" presStyleIdx="5" presStyleCnt="9">
        <dgm:presLayoutVars>
          <dgm:bulletEnabled val="1"/>
        </dgm:presLayoutVars>
      </dgm:prSet>
      <dgm:spPr/>
    </dgm:pt>
    <dgm:pt modelId="{D20B3052-4AB3-4E7C-9889-064B68D14923}" type="pres">
      <dgm:prSet presAssocID="{07219102-E907-4D01-8A99-2876A37C8B05}" presName="sibTrans" presStyleLbl="bgSibTrans2D1" presStyleIdx="5" presStyleCnt="8"/>
      <dgm:spPr/>
    </dgm:pt>
    <dgm:pt modelId="{86144699-1693-432D-8CBB-71219F99870B}" type="pres">
      <dgm:prSet presAssocID="{B2681267-E7AF-42C4-9DB0-A6B08BDDB39B}" presName="compNode" presStyleCnt="0"/>
      <dgm:spPr/>
    </dgm:pt>
    <dgm:pt modelId="{E9EC80F6-5C5F-4F53-8F06-FC686703992C}" type="pres">
      <dgm:prSet presAssocID="{B2681267-E7AF-42C4-9DB0-A6B08BDDB39B}" presName="dummyConnPt" presStyleCnt="0"/>
      <dgm:spPr/>
    </dgm:pt>
    <dgm:pt modelId="{47B7E217-12F8-4920-A8F6-B8FDFCF78522}" type="pres">
      <dgm:prSet presAssocID="{B2681267-E7AF-42C4-9DB0-A6B08BDDB39B}" presName="node" presStyleLbl="node1" presStyleIdx="6" presStyleCnt="9">
        <dgm:presLayoutVars>
          <dgm:bulletEnabled val="1"/>
        </dgm:presLayoutVars>
      </dgm:prSet>
      <dgm:spPr/>
    </dgm:pt>
    <dgm:pt modelId="{7C2B36AA-9CCA-41C9-BAED-13BC92CDDEE2}" type="pres">
      <dgm:prSet presAssocID="{728E258B-ABD3-4715-B643-E4E5536D9B01}" presName="sibTrans" presStyleLbl="bgSibTrans2D1" presStyleIdx="6" presStyleCnt="8"/>
      <dgm:spPr/>
    </dgm:pt>
    <dgm:pt modelId="{60867921-E999-4620-A87D-EAA348FDFC71}" type="pres">
      <dgm:prSet presAssocID="{44395C5E-9928-4CAD-BB7C-A639B8AD6657}" presName="compNode" presStyleCnt="0"/>
      <dgm:spPr/>
    </dgm:pt>
    <dgm:pt modelId="{37525110-10CA-4DC7-B1F8-839E7A88823A}" type="pres">
      <dgm:prSet presAssocID="{44395C5E-9928-4CAD-BB7C-A639B8AD6657}" presName="dummyConnPt" presStyleCnt="0"/>
      <dgm:spPr/>
    </dgm:pt>
    <dgm:pt modelId="{D520776F-1CB7-4928-B4E6-57B65D361B7B}" type="pres">
      <dgm:prSet presAssocID="{44395C5E-9928-4CAD-BB7C-A639B8AD6657}" presName="node" presStyleLbl="node1" presStyleIdx="7" presStyleCnt="9">
        <dgm:presLayoutVars>
          <dgm:bulletEnabled val="1"/>
        </dgm:presLayoutVars>
      </dgm:prSet>
      <dgm:spPr/>
    </dgm:pt>
    <dgm:pt modelId="{6F4BB668-B41E-438A-9C74-E22D9B299204}" type="pres">
      <dgm:prSet presAssocID="{F48308D6-7C62-4D51-BE0A-F7F9F2B1393E}" presName="sibTrans" presStyleLbl="bgSibTrans2D1" presStyleIdx="7" presStyleCnt="8"/>
      <dgm:spPr/>
    </dgm:pt>
    <dgm:pt modelId="{7FFE86F8-ED18-49B7-8EAD-6A6C50208B3B}" type="pres">
      <dgm:prSet presAssocID="{3D61E2A6-71DE-4DB7-B86E-204DAD25AB91}" presName="compNode" presStyleCnt="0"/>
      <dgm:spPr/>
    </dgm:pt>
    <dgm:pt modelId="{A74E5A68-61A9-4255-A52C-A9DCBA7B5E04}" type="pres">
      <dgm:prSet presAssocID="{3D61E2A6-71DE-4DB7-B86E-204DAD25AB91}" presName="dummyConnPt" presStyleCnt="0"/>
      <dgm:spPr/>
    </dgm:pt>
    <dgm:pt modelId="{31D397DE-D6F1-4ADB-83C7-2045039B77D9}" type="pres">
      <dgm:prSet presAssocID="{3D61E2A6-71DE-4DB7-B86E-204DAD25AB91}" presName="node" presStyleLbl="node1" presStyleIdx="8" presStyleCnt="9">
        <dgm:presLayoutVars>
          <dgm:bulletEnabled val="1"/>
        </dgm:presLayoutVars>
      </dgm:prSet>
      <dgm:spPr/>
    </dgm:pt>
  </dgm:ptLst>
  <dgm:cxnLst>
    <dgm:cxn modelId="{E5DAD32A-A219-444D-B4D8-65D4FBEA8608}" type="presOf" srcId="{98A36782-367B-43C0-937D-7B8A67091C25}" destId="{EE5DB6CF-EA43-4D30-856C-04CF86AB2B95}" srcOrd="0" destOrd="0" presId="urn:microsoft.com/office/officeart/2005/8/layout/bProcess4"/>
    <dgm:cxn modelId="{3B0E0F05-BDF4-4EE2-AB66-E8B33E377316}" type="presOf" srcId="{25418321-9E08-4232-8B5B-532276ED5F9B}" destId="{54B1BCC7-BC37-4AED-A571-6BBA0DDD4109}" srcOrd="0" destOrd="0" presId="urn:microsoft.com/office/officeart/2005/8/layout/bProcess4"/>
    <dgm:cxn modelId="{FE126E7C-56AC-4183-A82D-5038DF51BCD6}" type="presOf" srcId="{9B4F63BF-3D25-47A9-A5CC-CC9749FC9A56}" destId="{D17043A6-9765-4EDD-A9DB-A5C5057084E4}" srcOrd="0" destOrd="0" presId="urn:microsoft.com/office/officeart/2005/8/layout/bProcess4"/>
    <dgm:cxn modelId="{0DB3E6AA-8C6C-4C89-A21A-0C07079EC8FD}" type="presOf" srcId="{842B8F65-E036-42E4-AE9B-6E4AA36BC7DF}" destId="{B631EA6F-8E7D-4201-BE63-5CAD5E83142F}" srcOrd="0" destOrd="0" presId="urn:microsoft.com/office/officeart/2005/8/layout/bProcess4"/>
    <dgm:cxn modelId="{22517969-CC60-41B7-85AF-9B59D7B7C9B0}" type="presOf" srcId="{93E5CB57-95E4-4AA1-82B8-6D38434EA547}" destId="{3AC46DBD-9CD4-451E-ADC6-B4D1E30E6F63}" srcOrd="0" destOrd="0" presId="urn:microsoft.com/office/officeart/2005/8/layout/bProcess4"/>
    <dgm:cxn modelId="{236F2B85-8E3C-40D7-A1CA-3829B0DC86A8}" srcId="{DE4A335C-8625-4B23-9049-B5CF82BA8460}" destId="{25418321-9E08-4232-8B5B-532276ED5F9B}" srcOrd="4" destOrd="0" parTransId="{DDA58165-1A84-4767-9A25-968A0AE99FA6}" sibTransId="{9B4F63BF-3D25-47A9-A5CC-CC9749FC9A56}"/>
    <dgm:cxn modelId="{B8D545D1-BA89-4D78-BB1D-A32423BEEDD6}" type="presOf" srcId="{0EFECF17-3A2B-4A81-8219-B373E1D9B6ED}" destId="{497B6062-B32C-4DE4-BE63-22CFBB5B4FDA}" srcOrd="0" destOrd="0" presId="urn:microsoft.com/office/officeart/2005/8/layout/bProcess4"/>
    <dgm:cxn modelId="{F5DC8933-17CF-4DA3-A26F-7A865732A956}" type="presOf" srcId="{3D61E2A6-71DE-4DB7-B86E-204DAD25AB91}" destId="{31D397DE-D6F1-4ADB-83C7-2045039B77D9}" srcOrd="0" destOrd="0" presId="urn:microsoft.com/office/officeart/2005/8/layout/bProcess4"/>
    <dgm:cxn modelId="{9D3E2BBA-EE5A-4CA6-B625-89E26DEAC62D}" srcId="{DE4A335C-8625-4B23-9049-B5CF82BA8460}" destId="{A5E2EA15-2F75-4B07-B7EA-0D25D68D2669}" srcOrd="3" destOrd="0" parTransId="{CC19F1D3-622C-4657-AE9D-0A8873441C26}" sibTransId="{0EFECF17-3A2B-4A81-8219-B373E1D9B6ED}"/>
    <dgm:cxn modelId="{E4D3FE1A-0D2D-471A-BD41-A4C630B8FE77}" srcId="{DE4A335C-8625-4B23-9049-B5CF82BA8460}" destId="{7DAB28FD-3561-4FAA-AB1B-512C006BDC7A}" srcOrd="2" destOrd="0" parTransId="{26045757-4C80-47B4-AC84-49FC63E267FD}" sibTransId="{341F8BA6-7E71-4B33-941A-D9069EE66CFA}"/>
    <dgm:cxn modelId="{6E9BE139-4659-43F4-B620-A779F0256441}" srcId="{DE4A335C-8625-4B23-9049-B5CF82BA8460}" destId="{B2681267-E7AF-42C4-9DB0-A6B08BDDB39B}" srcOrd="6" destOrd="0" parTransId="{25D5F926-2A1A-4730-8B69-453046530200}" sibTransId="{728E258B-ABD3-4715-B643-E4E5536D9B01}"/>
    <dgm:cxn modelId="{771AA13A-4252-494A-B74C-EC8DB6B825D8}" type="presOf" srcId="{A5E2EA15-2F75-4B07-B7EA-0D25D68D2669}" destId="{F48E4C1D-0597-462C-803A-5CB475B8A01B}" srcOrd="0" destOrd="0" presId="urn:microsoft.com/office/officeart/2005/8/layout/bProcess4"/>
    <dgm:cxn modelId="{8276CE57-350E-48EA-A1AD-97076738D71E}" srcId="{DE4A335C-8625-4B23-9049-B5CF82BA8460}" destId="{98A36782-367B-43C0-937D-7B8A67091C25}" srcOrd="1" destOrd="0" parTransId="{B4C0F681-88BD-4B58-867E-4A9F1FF8F677}" sibTransId="{C2178AE3-A175-4CCD-AFC4-742331480F58}"/>
    <dgm:cxn modelId="{966689CD-CD9C-4307-9805-8FA8EE22C667}" srcId="{DE4A335C-8625-4B23-9049-B5CF82BA8460}" destId="{3D61E2A6-71DE-4DB7-B86E-204DAD25AB91}" srcOrd="8" destOrd="0" parTransId="{02C8F11E-CFEF-485F-A28D-1522AD414935}" sibTransId="{7AB4FBCE-F9B2-4113-8511-BA0934D67452}"/>
    <dgm:cxn modelId="{FC17D145-C614-46A9-B1F3-82A51E0A96A9}" type="presOf" srcId="{C2178AE3-A175-4CCD-AFC4-742331480F58}" destId="{1FBD3057-D015-4DE4-9AF7-6342062C6DE2}" srcOrd="0" destOrd="0" presId="urn:microsoft.com/office/officeart/2005/8/layout/bProcess4"/>
    <dgm:cxn modelId="{3FBC214F-10E7-4343-9D62-3A60D5E18216}" srcId="{DE4A335C-8625-4B23-9049-B5CF82BA8460}" destId="{F15C267C-FA54-471C-ADFA-82E4B4B081AC}" srcOrd="0" destOrd="0" parTransId="{F34B490A-F92D-401C-9258-F504DAE5A499}" sibTransId="{842B8F65-E036-42E4-AE9B-6E4AA36BC7DF}"/>
    <dgm:cxn modelId="{7CF2F71F-0E3F-4D78-BB72-C4A877B80AB4}" type="presOf" srcId="{F15C267C-FA54-471C-ADFA-82E4B4B081AC}" destId="{43375639-F9D8-4F43-8D93-2E2F68A1A846}" srcOrd="0" destOrd="0" presId="urn:microsoft.com/office/officeart/2005/8/layout/bProcess4"/>
    <dgm:cxn modelId="{7F1BE0C1-0917-4F97-AE00-C0C4A1D5AC0F}" type="presOf" srcId="{44395C5E-9928-4CAD-BB7C-A639B8AD6657}" destId="{D520776F-1CB7-4928-B4E6-57B65D361B7B}" srcOrd="0" destOrd="0" presId="urn:microsoft.com/office/officeart/2005/8/layout/bProcess4"/>
    <dgm:cxn modelId="{BBB142FE-F559-4DAF-8C99-D7B93EB7F7A2}" type="presOf" srcId="{DE4A335C-8625-4B23-9049-B5CF82BA8460}" destId="{13156488-BD12-47AB-A2CA-EAA01D3172EE}" srcOrd="0" destOrd="0" presId="urn:microsoft.com/office/officeart/2005/8/layout/bProcess4"/>
    <dgm:cxn modelId="{EF1899FF-FB40-4CCF-B5A2-3F1EC1CFDC7E}" type="presOf" srcId="{B2681267-E7AF-42C4-9DB0-A6B08BDDB39B}" destId="{47B7E217-12F8-4920-A8F6-B8FDFCF78522}" srcOrd="0" destOrd="0" presId="urn:microsoft.com/office/officeart/2005/8/layout/bProcess4"/>
    <dgm:cxn modelId="{DE58E8A2-1875-48D1-B30C-B2C2767FF92D}" type="presOf" srcId="{341F8BA6-7E71-4B33-941A-D9069EE66CFA}" destId="{F20FDEB1-57AB-4CC4-9565-E26FB7E9B881}" srcOrd="0" destOrd="0" presId="urn:microsoft.com/office/officeart/2005/8/layout/bProcess4"/>
    <dgm:cxn modelId="{E008E837-1ABA-43DD-AFCF-0D6D891FA1D7}" type="presOf" srcId="{728E258B-ABD3-4715-B643-E4E5536D9B01}" destId="{7C2B36AA-9CCA-41C9-BAED-13BC92CDDEE2}" srcOrd="0" destOrd="0" presId="urn:microsoft.com/office/officeart/2005/8/layout/bProcess4"/>
    <dgm:cxn modelId="{17A830E2-B8AD-46B9-806F-3CE875E04C93}" type="presOf" srcId="{07219102-E907-4D01-8A99-2876A37C8B05}" destId="{D20B3052-4AB3-4E7C-9889-064B68D14923}" srcOrd="0" destOrd="0" presId="urn:microsoft.com/office/officeart/2005/8/layout/bProcess4"/>
    <dgm:cxn modelId="{7AADF3BD-F38D-4E55-ACF2-C652B7FF0D4E}" type="presOf" srcId="{F48308D6-7C62-4D51-BE0A-F7F9F2B1393E}" destId="{6F4BB668-B41E-438A-9C74-E22D9B299204}" srcOrd="0" destOrd="0" presId="urn:microsoft.com/office/officeart/2005/8/layout/bProcess4"/>
    <dgm:cxn modelId="{E7E15897-00B5-41CA-82B9-5488E8D079CD}" type="presOf" srcId="{7DAB28FD-3561-4FAA-AB1B-512C006BDC7A}" destId="{0BA22F86-E042-4C1A-BAEE-796467F5E1E0}" srcOrd="0" destOrd="0" presId="urn:microsoft.com/office/officeart/2005/8/layout/bProcess4"/>
    <dgm:cxn modelId="{51A72208-304C-41CC-95FD-1BAD3080C9A2}" srcId="{DE4A335C-8625-4B23-9049-B5CF82BA8460}" destId="{44395C5E-9928-4CAD-BB7C-A639B8AD6657}" srcOrd="7" destOrd="0" parTransId="{97F18FD3-7F1B-4996-8FA8-4C8B527115AD}" sibTransId="{F48308D6-7C62-4D51-BE0A-F7F9F2B1393E}"/>
    <dgm:cxn modelId="{3AAB2BD8-7473-4CCE-AD78-3E9AED2C20A7}" srcId="{DE4A335C-8625-4B23-9049-B5CF82BA8460}" destId="{93E5CB57-95E4-4AA1-82B8-6D38434EA547}" srcOrd="5" destOrd="0" parTransId="{E7A44622-73E8-4662-87B1-12FC758E0D05}" sibTransId="{07219102-E907-4D01-8A99-2876A37C8B05}"/>
    <dgm:cxn modelId="{0C0253B5-F0C2-4910-AF20-F0E8BE1DB889}" type="presParOf" srcId="{13156488-BD12-47AB-A2CA-EAA01D3172EE}" destId="{6AC07D83-AC2E-4D5D-BC1A-A1EE3C2899FC}" srcOrd="0" destOrd="0" presId="urn:microsoft.com/office/officeart/2005/8/layout/bProcess4"/>
    <dgm:cxn modelId="{54475A47-A64C-40DF-A6C7-5CD410AFE182}" type="presParOf" srcId="{6AC07D83-AC2E-4D5D-BC1A-A1EE3C2899FC}" destId="{316349AA-11E1-40ED-9856-78A1BFA0A7AD}" srcOrd="0" destOrd="0" presId="urn:microsoft.com/office/officeart/2005/8/layout/bProcess4"/>
    <dgm:cxn modelId="{CCF23F1D-7868-431E-9D9D-DFEA00080689}" type="presParOf" srcId="{6AC07D83-AC2E-4D5D-BC1A-A1EE3C2899FC}" destId="{43375639-F9D8-4F43-8D93-2E2F68A1A846}" srcOrd="1" destOrd="0" presId="urn:microsoft.com/office/officeart/2005/8/layout/bProcess4"/>
    <dgm:cxn modelId="{3D59BF75-4F81-452A-98D6-533B978A6793}" type="presParOf" srcId="{13156488-BD12-47AB-A2CA-EAA01D3172EE}" destId="{B631EA6F-8E7D-4201-BE63-5CAD5E83142F}" srcOrd="1" destOrd="0" presId="urn:microsoft.com/office/officeart/2005/8/layout/bProcess4"/>
    <dgm:cxn modelId="{D47DCFF6-6668-46D7-84CC-07AA46F80614}" type="presParOf" srcId="{13156488-BD12-47AB-A2CA-EAA01D3172EE}" destId="{96FDE28D-85C2-4C89-8DA5-AA5F6FBB3FE5}" srcOrd="2" destOrd="0" presId="urn:microsoft.com/office/officeart/2005/8/layout/bProcess4"/>
    <dgm:cxn modelId="{BB1CA3A7-1540-4C2B-9127-EDC18687E293}" type="presParOf" srcId="{96FDE28D-85C2-4C89-8DA5-AA5F6FBB3FE5}" destId="{E6D18CED-A1E5-4476-A43D-01A470C96D5E}" srcOrd="0" destOrd="0" presId="urn:microsoft.com/office/officeart/2005/8/layout/bProcess4"/>
    <dgm:cxn modelId="{5306CB7C-A6BB-484C-8C1F-451742A4E04D}" type="presParOf" srcId="{96FDE28D-85C2-4C89-8DA5-AA5F6FBB3FE5}" destId="{EE5DB6CF-EA43-4D30-856C-04CF86AB2B95}" srcOrd="1" destOrd="0" presId="urn:microsoft.com/office/officeart/2005/8/layout/bProcess4"/>
    <dgm:cxn modelId="{777A9B24-0481-4445-B727-C457AF3453DB}" type="presParOf" srcId="{13156488-BD12-47AB-A2CA-EAA01D3172EE}" destId="{1FBD3057-D015-4DE4-9AF7-6342062C6DE2}" srcOrd="3" destOrd="0" presId="urn:microsoft.com/office/officeart/2005/8/layout/bProcess4"/>
    <dgm:cxn modelId="{E2612928-5D55-4238-9259-064D84ADEAD0}" type="presParOf" srcId="{13156488-BD12-47AB-A2CA-EAA01D3172EE}" destId="{23DE82AB-E305-4D83-8721-E89A2AB2C084}" srcOrd="4" destOrd="0" presId="urn:microsoft.com/office/officeart/2005/8/layout/bProcess4"/>
    <dgm:cxn modelId="{79B5E07E-B8EE-476D-A13D-47E3081D53D4}" type="presParOf" srcId="{23DE82AB-E305-4D83-8721-E89A2AB2C084}" destId="{79B5F86A-45E7-4763-85B3-527D0A90AAD2}" srcOrd="0" destOrd="0" presId="urn:microsoft.com/office/officeart/2005/8/layout/bProcess4"/>
    <dgm:cxn modelId="{CD3BE6F3-FA04-48CC-A207-E58F18970D9E}" type="presParOf" srcId="{23DE82AB-E305-4D83-8721-E89A2AB2C084}" destId="{0BA22F86-E042-4C1A-BAEE-796467F5E1E0}" srcOrd="1" destOrd="0" presId="urn:microsoft.com/office/officeart/2005/8/layout/bProcess4"/>
    <dgm:cxn modelId="{E1D19047-0E01-49BB-A7A1-D32EF4A8A143}" type="presParOf" srcId="{13156488-BD12-47AB-A2CA-EAA01D3172EE}" destId="{F20FDEB1-57AB-4CC4-9565-E26FB7E9B881}" srcOrd="5" destOrd="0" presId="urn:microsoft.com/office/officeart/2005/8/layout/bProcess4"/>
    <dgm:cxn modelId="{841AA7DC-A8E9-4B88-9889-8B38DBECD34F}" type="presParOf" srcId="{13156488-BD12-47AB-A2CA-EAA01D3172EE}" destId="{739E6EA6-FBED-4489-BC1D-239B17FE7C43}" srcOrd="6" destOrd="0" presId="urn:microsoft.com/office/officeart/2005/8/layout/bProcess4"/>
    <dgm:cxn modelId="{FD9C379A-955C-4CF8-B200-D20B4AFE0C63}" type="presParOf" srcId="{739E6EA6-FBED-4489-BC1D-239B17FE7C43}" destId="{3DE0513F-8C8F-4EBA-A2C1-C3C2EB62F04D}" srcOrd="0" destOrd="0" presId="urn:microsoft.com/office/officeart/2005/8/layout/bProcess4"/>
    <dgm:cxn modelId="{37DE3EB9-8DDC-453F-9809-ADC59A1F8063}" type="presParOf" srcId="{739E6EA6-FBED-4489-BC1D-239B17FE7C43}" destId="{F48E4C1D-0597-462C-803A-5CB475B8A01B}" srcOrd="1" destOrd="0" presId="urn:microsoft.com/office/officeart/2005/8/layout/bProcess4"/>
    <dgm:cxn modelId="{8DEFAD7C-2443-490B-8F83-0E998B4E2D8C}" type="presParOf" srcId="{13156488-BD12-47AB-A2CA-EAA01D3172EE}" destId="{497B6062-B32C-4DE4-BE63-22CFBB5B4FDA}" srcOrd="7" destOrd="0" presId="urn:microsoft.com/office/officeart/2005/8/layout/bProcess4"/>
    <dgm:cxn modelId="{0B4B56F2-AAFA-43E4-9BFA-99F93FCD9DDD}" type="presParOf" srcId="{13156488-BD12-47AB-A2CA-EAA01D3172EE}" destId="{E5725127-C4DE-467E-B316-0DE93B214070}" srcOrd="8" destOrd="0" presId="urn:microsoft.com/office/officeart/2005/8/layout/bProcess4"/>
    <dgm:cxn modelId="{350D6AF9-4405-4FE2-85E1-D52336161665}" type="presParOf" srcId="{E5725127-C4DE-467E-B316-0DE93B214070}" destId="{68B39EAD-EA9D-4FDA-A572-60EF149542DA}" srcOrd="0" destOrd="0" presId="urn:microsoft.com/office/officeart/2005/8/layout/bProcess4"/>
    <dgm:cxn modelId="{46F80B6F-9CDC-44F2-880E-2E96BD8ECD05}" type="presParOf" srcId="{E5725127-C4DE-467E-B316-0DE93B214070}" destId="{54B1BCC7-BC37-4AED-A571-6BBA0DDD4109}" srcOrd="1" destOrd="0" presId="urn:microsoft.com/office/officeart/2005/8/layout/bProcess4"/>
    <dgm:cxn modelId="{5117DEE2-B19E-4225-8B2C-836A7D10E4F5}" type="presParOf" srcId="{13156488-BD12-47AB-A2CA-EAA01D3172EE}" destId="{D17043A6-9765-4EDD-A9DB-A5C5057084E4}" srcOrd="9" destOrd="0" presId="urn:microsoft.com/office/officeart/2005/8/layout/bProcess4"/>
    <dgm:cxn modelId="{1459ECA9-A9B1-4596-ADA8-7EBE168A118A}" type="presParOf" srcId="{13156488-BD12-47AB-A2CA-EAA01D3172EE}" destId="{62B38706-1DEA-45F9-8E32-C86B78FC47D1}" srcOrd="10" destOrd="0" presId="urn:microsoft.com/office/officeart/2005/8/layout/bProcess4"/>
    <dgm:cxn modelId="{622FFBD8-9214-4EF4-945D-EDC886DCA938}" type="presParOf" srcId="{62B38706-1DEA-45F9-8E32-C86B78FC47D1}" destId="{20541743-FC3F-4F3D-BFCD-11F5B1046E5C}" srcOrd="0" destOrd="0" presId="urn:microsoft.com/office/officeart/2005/8/layout/bProcess4"/>
    <dgm:cxn modelId="{1D1D8871-14B8-4A9D-BE17-D31F7AC59465}" type="presParOf" srcId="{62B38706-1DEA-45F9-8E32-C86B78FC47D1}" destId="{3AC46DBD-9CD4-451E-ADC6-B4D1E30E6F63}" srcOrd="1" destOrd="0" presId="urn:microsoft.com/office/officeart/2005/8/layout/bProcess4"/>
    <dgm:cxn modelId="{D1929409-D09A-45A4-8845-CA988A1ED936}" type="presParOf" srcId="{13156488-BD12-47AB-A2CA-EAA01D3172EE}" destId="{D20B3052-4AB3-4E7C-9889-064B68D14923}" srcOrd="11" destOrd="0" presId="urn:microsoft.com/office/officeart/2005/8/layout/bProcess4"/>
    <dgm:cxn modelId="{8E7491AD-1186-4E2F-9ADC-02F07599F63E}" type="presParOf" srcId="{13156488-BD12-47AB-A2CA-EAA01D3172EE}" destId="{86144699-1693-432D-8CBB-71219F99870B}" srcOrd="12" destOrd="0" presId="urn:microsoft.com/office/officeart/2005/8/layout/bProcess4"/>
    <dgm:cxn modelId="{F4764F8D-0754-4B35-929B-4A56C6A870F8}" type="presParOf" srcId="{86144699-1693-432D-8CBB-71219F99870B}" destId="{E9EC80F6-5C5F-4F53-8F06-FC686703992C}" srcOrd="0" destOrd="0" presId="urn:microsoft.com/office/officeart/2005/8/layout/bProcess4"/>
    <dgm:cxn modelId="{E431F9D7-B17B-4195-8F20-03B1FCA50F7C}" type="presParOf" srcId="{86144699-1693-432D-8CBB-71219F99870B}" destId="{47B7E217-12F8-4920-A8F6-B8FDFCF78522}" srcOrd="1" destOrd="0" presId="urn:microsoft.com/office/officeart/2005/8/layout/bProcess4"/>
    <dgm:cxn modelId="{E42F5F9A-AEF1-4AA1-932C-26DA6AC99F7D}" type="presParOf" srcId="{13156488-BD12-47AB-A2CA-EAA01D3172EE}" destId="{7C2B36AA-9CCA-41C9-BAED-13BC92CDDEE2}" srcOrd="13" destOrd="0" presId="urn:microsoft.com/office/officeart/2005/8/layout/bProcess4"/>
    <dgm:cxn modelId="{C4D9D789-37B0-4BB4-89C6-503CCBD77507}" type="presParOf" srcId="{13156488-BD12-47AB-A2CA-EAA01D3172EE}" destId="{60867921-E999-4620-A87D-EAA348FDFC71}" srcOrd="14" destOrd="0" presId="urn:microsoft.com/office/officeart/2005/8/layout/bProcess4"/>
    <dgm:cxn modelId="{2BEA2E44-CF28-488E-8C45-DF2B195C2B53}" type="presParOf" srcId="{60867921-E999-4620-A87D-EAA348FDFC71}" destId="{37525110-10CA-4DC7-B1F8-839E7A88823A}" srcOrd="0" destOrd="0" presId="urn:microsoft.com/office/officeart/2005/8/layout/bProcess4"/>
    <dgm:cxn modelId="{1B284555-B516-4202-9D78-B9FFD4E94195}" type="presParOf" srcId="{60867921-E999-4620-A87D-EAA348FDFC71}" destId="{D520776F-1CB7-4928-B4E6-57B65D361B7B}" srcOrd="1" destOrd="0" presId="urn:microsoft.com/office/officeart/2005/8/layout/bProcess4"/>
    <dgm:cxn modelId="{10E13FDB-9D65-4F2D-BE40-A50F670F5BD9}" type="presParOf" srcId="{13156488-BD12-47AB-A2CA-EAA01D3172EE}" destId="{6F4BB668-B41E-438A-9C74-E22D9B299204}" srcOrd="15" destOrd="0" presId="urn:microsoft.com/office/officeart/2005/8/layout/bProcess4"/>
    <dgm:cxn modelId="{4EE5104F-0C59-4FB2-9AC8-42D17237833B}" type="presParOf" srcId="{13156488-BD12-47AB-A2CA-EAA01D3172EE}" destId="{7FFE86F8-ED18-49B7-8EAD-6A6C50208B3B}" srcOrd="16" destOrd="0" presId="urn:microsoft.com/office/officeart/2005/8/layout/bProcess4"/>
    <dgm:cxn modelId="{5C23FC96-8F24-443D-981B-3906CFE93D2F}" type="presParOf" srcId="{7FFE86F8-ED18-49B7-8EAD-6A6C50208B3B}" destId="{A74E5A68-61A9-4255-A52C-A9DCBA7B5E04}" srcOrd="0" destOrd="0" presId="urn:microsoft.com/office/officeart/2005/8/layout/bProcess4"/>
    <dgm:cxn modelId="{33E350F3-1DC8-44F0-A722-0C7C9DB3985B}" type="presParOf" srcId="{7FFE86F8-ED18-49B7-8EAD-6A6C50208B3B}" destId="{31D397DE-D6F1-4ADB-83C7-2045039B77D9}" srcOrd="1" destOrd="0" presId="urn:microsoft.com/office/officeart/2005/8/layout/bProcess4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E4A335C-8625-4B23-9049-B5CF82BA8460}" type="doc">
      <dgm:prSet loTypeId="urn:microsoft.com/office/officeart/2005/8/layout/bProcess4" loCatId="process" qsTypeId="urn:microsoft.com/office/officeart/2005/8/quickstyle/simple1" qsCatId="simple" csTypeId="urn:microsoft.com/office/officeart/2005/8/colors/colorful1" csCatId="colorful" phldr="0"/>
      <dgm:spPr/>
      <dgm:t>
        <a:bodyPr/>
        <a:lstStyle/>
        <a:p>
          <a:endParaRPr lang="en-US"/>
        </a:p>
      </dgm:t>
    </dgm:pt>
    <dgm:pt modelId="{F15C267C-FA54-471C-ADFA-82E4B4B081AC}">
      <dgm:prSet phldrT="[Text]" phldr="1"/>
      <dgm:spPr/>
      <dgm:t>
        <a:bodyPr/>
        <a:lstStyle/>
        <a:p>
          <a:endParaRPr lang="en-US" dirty="0"/>
        </a:p>
      </dgm:t>
    </dgm:pt>
    <dgm:pt modelId="{F34B490A-F92D-401C-9258-F504DAE5A499}" type="parTrans" cxnId="{3FBC214F-10E7-4343-9D62-3A60D5E18216}">
      <dgm:prSet/>
      <dgm:spPr/>
      <dgm:t>
        <a:bodyPr/>
        <a:lstStyle/>
        <a:p>
          <a:endParaRPr lang="en-US"/>
        </a:p>
      </dgm:t>
    </dgm:pt>
    <dgm:pt modelId="{842B8F65-E036-42E4-AE9B-6E4AA36BC7DF}" type="sibTrans" cxnId="{3FBC214F-10E7-4343-9D62-3A60D5E18216}">
      <dgm:prSet/>
      <dgm:spPr/>
      <dgm:t>
        <a:bodyPr/>
        <a:lstStyle/>
        <a:p>
          <a:endParaRPr lang="en-US"/>
        </a:p>
      </dgm:t>
    </dgm:pt>
    <dgm:pt modelId="{98A36782-367B-43C0-937D-7B8A67091C25}">
      <dgm:prSet phldrT="[Text]" phldr="1"/>
      <dgm:spPr/>
      <dgm:t>
        <a:bodyPr/>
        <a:lstStyle/>
        <a:p>
          <a:endParaRPr lang="en-US" dirty="0"/>
        </a:p>
      </dgm:t>
    </dgm:pt>
    <dgm:pt modelId="{B4C0F681-88BD-4B58-867E-4A9F1FF8F677}" type="parTrans" cxnId="{8276CE57-350E-48EA-A1AD-97076738D71E}">
      <dgm:prSet/>
      <dgm:spPr/>
      <dgm:t>
        <a:bodyPr/>
        <a:lstStyle/>
        <a:p>
          <a:endParaRPr lang="en-US"/>
        </a:p>
      </dgm:t>
    </dgm:pt>
    <dgm:pt modelId="{C2178AE3-A175-4CCD-AFC4-742331480F58}" type="sibTrans" cxnId="{8276CE57-350E-48EA-A1AD-97076738D71E}">
      <dgm:prSet/>
      <dgm:spPr/>
      <dgm:t>
        <a:bodyPr/>
        <a:lstStyle/>
        <a:p>
          <a:endParaRPr lang="en-US"/>
        </a:p>
      </dgm:t>
    </dgm:pt>
    <dgm:pt modelId="{7DAB28FD-3561-4FAA-AB1B-512C006BDC7A}">
      <dgm:prSet phldrT="[Text]" phldr="1"/>
      <dgm:spPr/>
      <dgm:t>
        <a:bodyPr/>
        <a:lstStyle/>
        <a:p>
          <a:endParaRPr lang="en-US" dirty="0"/>
        </a:p>
      </dgm:t>
    </dgm:pt>
    <dgm:pt modelId="{26045757-4C80-47B4-AC84-49FC63E267FD}" type="parTrans" cxnId="{E4D3FE1A-0D2D-471A-BD41-A4C630B8FE77}">
      <dgm:prSet/>
      <dgm:spPr/>
      <dgm:t>
        <a:bodyPr/>
        <a:lstStyle/>
        <a:p>
          <a:endParaRPr lang="en-US"/>
        </a:p>
      </dgm:t>
    </dgm:pt>
    <dgm:pt modelId="{341F8BA6-7E71-4B33-941A-D9069EE66CFA}" type="sibTrans" cxnId="{E4D3FE1A-0D2D-471A-BD41-A4C630B8FE77}">
      <dgm:prSet/>
      <dgm:spPr/>
      <dgm:t>
        <a:bodyPr/>
        <a:lstStyle/>
        <a:p>
          <a:endParaRPr lang="en-US"/>
        </a:p>
      </dgm:t>
    </dgm:pt>
    <dgm:pt modelId="{A5E2EA15-2F75-4B07-B7EA-0D25D68D2669}">
      <dgm:prSet phldrT="[Text]" phldr="1"/>
      <dgm:spPr/>
      <dgm:t>
        <a:bodyPr/>
        <a:lstStyle/>
        <a:p>
          <a:endParaRPr lang="en-US" dirty="0"/>
        </a:p>
      </dgm:t>
    </dgm:pt>
    <dgm:pt modelId="{CC19F1D3-622C-4657-AE9D-0A8873441C26}" type="parTrans" cxnId="{9D3E2BBA-EE5A-4CA6-B625-89E26DEAC62D}">
      <dgm:prSet/>
      <dgm:spPr/>
      <dgm:t>
        <a:bodyPr/>
        <a:lstStyle/>
        <a:p>
          <a:endParaRPr lang="en-US"/>
        </a:p>
      </dgm:t>
    </dgm:pt>
    <dgm:pt modelId="{0EFECF17-3A2B-4A81-8219-B373E1D9B6ED}" type="sibTrans" cxnId="{9D3E2BBA-EE5A-4CA6-B625-89E26DEAC62D}">
      <dgm:prSet/>
      <dgm:spPr/>
      <dgm:t>
        <a:bodyPr/>
        <a:lstStyle/>
        <a:p>
          <a:endParaRPr lang="en-US"/>
        </a:p>
      </dgm:t>
    </dgm:pt>
    <dgm:pt modelId="{25418321-9E08-4232-8B5B-532276ED5F9B}">
      <dgm:prSet phldrT="[Text]" phldr="1"/>
      <dgm:spPr/>
      <dgm:t>
        <a:bodyPr/>
        <a:lstStyle/>
        <a:p>
          <a:endParaRPr lang="en-US" dirty="0"/>
        </a:p>
      </dgm:t>
    </dgm:pt>
    <dgm:pt modelId="{DDA58165-1A84-4767-9A25-968A0AE99FA6}" type="parTrans" cxnId="{236F2B85-8E3C-40D7-A1CA-3829B0DC86A8}">
      <dgm:prSet/>
      <dgm:spPr/>
      <dgm:t>
        <a:bodyPr/>
        <a:lstStyle/>
        <a:p>
          <a:endParaRPr lang="en-US"/>
        </a:p>
      </dgm:t>
    </dgm:pt>
    <dgm:pt modelId="{9B4F63BF-3D25-47A9-A5CC-CC9749FC9A56}" type="sibTrans" cxnId="{236F2B85-8E3C-40D7-A1CA-3829B0DC86A8}">
      <dgm:prSet/>
      <dgm:spPr/>
      <dgm:t>
        <a:bodyPr/>
        <a:lstStyle/>
        <a:p>
          <a:endParaRPr lang="en-US"/>
        </a:p>
      </dgm:t>
    </dgm:pt>
    <dgm:pt modelId="{93E5CB57-95E4-4AA1-82B8-6D38434EA547}">
      <dgm:prSet phldrT="[Text]" phldr="1"/>
      <dgm:spPr/>
      <dgm:t>
        <a:bodyPr/>
        <a:lstStyle/>
        <a:p>
          <a:endParaRPr lang="en-US" dirty="0"/>
        </a:p>
      </dgm:t>
    </dgm:pt>
    <dgm:pt modelId="{E7A44622-73E8-4662-87B1-12FC758E0D05}" type="parTrans" cxnId="{3AAB2BD8-7473-4CCE-AD78-3E9AED2C20A7}">
      <dgm:prSet/>
      <dgm:spPr/>
      <dgm:t>
        <a:bodyPr/>
        <a:lstStyle/>
        <a:p>
          <a:endParaRPr lang="en-US"/>
        </a:p>
      </dgm:t>
    </dgm:pt>
    <dgm:pt modelId="{07219102-E907-4D01-8A99-2876A37C8B05}" type="sibTrans" cxnId="{3AAB2BD8-7473-4CCE-AD78-3E9AED2C20A7}">
      <dgm:prSet/>
      <dgm:spPr/>
      <dgm:t>
        <a:bodyPr/>
        <a:lstStyle/>
        <a:p>
          <a:endParaRPr lang="en-US"/>
        </a:p>
      </dgm:t>
    </dgm:pt>
    <dgm:pt modelId="{B2681267-E7AF-42C4-9DB0-A6B08BDDB39B}">
      <dgm:prSet phldrT="[Text]" phldr="1"/>
      <dgm:spPr/>
      <dgm:t>
        <a:bodyPr/>
        <a:lstStyle/>
        <a:p>
          <a:endParaRPr lang="en-US" dirty="0"/>
        </a:p>
      </dgm:t>
    </dgm:pt>
    <dgm:pt modelId="{25D5F926-2A1A-4730-8B69-453046530200}" type="parTrans" cxnId="{6E9BE139-4659-43F4-B620-A779F0256441}">
      <dgm:prSet/>
      <dgm:spPr/>
      <dgm:t>
        <a:bodyPr/>
        <a:lstStyle/>
        <a:p>
          <a:endParaRPr lang="en-US"/>
        </a:p>
      </dgm:t>
    </dgm:pt>
    <dgm:pt modelId="{728E258B-ABD3-4715-B643-E4E5536D9B01}" type="sibTrans" cxnId="{6E9BE139-4659-43F4-B620-A779F0256441}">
      <dgm:prSet/>
      <dgm:spPr/>
      <dgm:t>
        <a:bodyPr/>
        <a:lstStyle/>
        <a:p>
          <a:endParaRPr lang="en-US"/>
        </a:p>
      </dgm:t>
    </dgm:pt>
    <dgm:pt modelId="{44395C5E-9928-4CAD-BB7C-A639B8AD6657}">
      <dgm:prSet phldrT="[Text]" phldr="1"/>
      <dgm:spPr/>
      <dgm:t>
        <a:bodyPr/>
        <a:lstStyle/>
        <a:p>
          <a:endParaRPr lang="en-US" dirty="0"/>
        </a:p>
      </dgm:t>
    </dgm:pt>
    <dgm:pt modelId="{97F18FD3-7F1B-4996-8FA8-4C8B527115AD}" type="parTrans" cxnId="{51A72208-304C-41CC-95FD-1BAD3080C9A2}">
      <dgm:prSet/>
      <dgm:spPr/>
      <dgm:t>
        <a:bodyPr/>
        <a:lstStyle/>
        <a:p>
          <a:endParaRPr lang="en-US"/>
        </a:p>
      </dgm:t>
    </dgm:pt>
    <dgm:pt modelId="{F48308D6-7C62-4D51-BE0A-F7F9F2B1393E}" type="sibTrans" cxnId="{51A72208-304C-41CC-95FD-1BAD3080C9A2}">
      <dgm:prSet/>
      <dgm:spPr/>
      <dgm:t>
        <a:bodyPr/>
        <a:lstStyle/>
        <a:p>
          <a:endParaRPr lang="en-US"/>
        </a:p>
      </dgm:t>
    </dgm:pt>
    <dgm:pt modelId="{3D61E2A6-71DE-4DB7-B86E-204DAD25AB91}">
      <dgm:prSet phldrT="[Text]" phldr="1"/>
      <dgm:spPr/>
      <dgm:t>
        <a:bodyPr/>
        <a:lstStyle/>
        <a:p>
          <a:endParaRPr lang="en-US" dirty="0"/>
        </a:p>
      </dgm:t>
    </dgm:pt>
    <dgm:pt modelId="{02C8F11E-CFEF-485F-A28D-1522AD414935}" type="parTrans" cxnId="{966689CD-CD9C-4307-9805-8FA8EE22C667}">
      <dgm:prSet/>
      <dgm:spPr/>
      <dgm:t>
        <a:bodyPr/>
        <a:lstStyle/>
        <a:p>
          <a:endParaRPr lang="en-US"/>
        </a:p>
      </dgm:t>
    </dgm:pt>
    <dgm:pt modelId="{7AB4FBCE-F9B2-4113-8511-BA0934D67452}" type="sibTrans" cxnId="{966689CD-CD9C-4307-9805-8FA8EE22C667}">
      <dgm:prSet/>
      <dgm:spPr/>
      <dgm:t>
        <a:bodyPr/>
        <a:lstStyle/>
        <a:p>
          <a:endParaRPr lang="en-US"/>
        </a:p>
      </dgm:t>
    </dgm:pt>
    <dgm:pt modelId="{13156488-BD12-47AB-A2CA-EAA01D3172EE}" type="pres">
      <dgm:prSet presAssocID="{DE4A335C-8625-4B23-9049-B5CF82BA8460}" presName="Name0" presStyleCnt="0">
        <dgm:presLayoutVars>
          <dgm:dir/>
          <dgm:resizeHandles/>
        </dgm:presLayoutVars>
      </dgm:prSet>
      <dgm:spPr/>
    </dgm:pt>
    <dgm:pt modelId="{6AC07D83-AC2E-4D5D-BC1A-A1EE3C2899FC}" type="pres">
      <dgm:prSet presAssocID="{F15C267C-FA54-471C-ADFA-82E4B4B081AC}" presName="compNode" presStyleCnt="0"/>
      <dgm:spPr/>
    </dgm:pt>
    <dgm:pt modelId="{316349AA-11E1-40ED-9856-78A1BFA0A7AD}" type="pres">
      <dgm:prSet presAssocID="{F15C267C-FA54-471C-ADFA-82E4B4B081AC}" presName="dummyConnPt" presStyleCnt="0"/>
      <dgm:spPr/>
    </dgm:pt>
    <dgm:pt modelId="{43375639-F9D8-4F43-8D93-2E2F68A1A846}" type="pres">
      <dgm:prSet presAssocID="{F15C267C-FA54-471C-ADFA-82E4B4B081AC}" presName="node" presStyleLbl="node1" presStyleIdx="0" presStyleCnt="9">
        <dgm:presLayoutVars>
          <dgm:bulletEnabled val="1"/>
        </dgm:presLayoutVars>
      </dgm:prSet>
      <dgm:spPr/>
    </dgm:pt>
    <dgm:pt modelId="{B631EA6F-8E7D-4201-BE63-5CAD5E83142F}" type="pres">
      <dgm:prSet presAssocID="{842B8F65-E036-42E4-AE9B-6E4AA36BC7DF}" presName="sibTrans" presStyleLbl="bgSibTrans2D1" presStyleIdx="0" presStyleCnt="8"/>
      <dgm:spPr/>
    </dgm:pt>
    <dgm:pt modelId="{96FDE28D-85C2-4C89-8DA5-AA5F6FBB3FE5}" type="pres">
      <dgm:prSet presAssocID="{98A36782-367B-43C0-937D-7B8A67091C25}" presName="compNode" presStyleCnt="0"/>
      <dgm:spPr/>
    </dgm:pt>
    <dgm:pt modelId="{E6D18CED-A1E5-4476-A43D-01A470C96D5E}" type="pres">
      <dgm:prSet presAssocID="{98A36782-367B-43C0-937D-7B8A67091C25}" presName="dummyConnPt" presStyleCnt="0"/>
      <dgm:spPr/>
    </dgm:pt>
    <dgm:pt modelId="{EE5DB6CF-EA43-4D30-856C-04CF86AB2B95}" type="pres">
      <dgm:prSet presAssocID="{98A36782-367B-43C0-937D-7B8A67091C25}" presName="node" presStyleLbl="node1" presStyleIdx="1" presStyleCnt="9">
        <dgm:presLayoutVars>
          <dgm:bulletEnabled val="1"/>
        </dgm:presLayoutVars>
      </dgm:prSet>
      <dgm:spPr/>
    </dgm:pt>
    <dgm:pt modelId="{1FBD3057-D015-4DE4-9AF7-6342062C6DE2}" type="pres">
      <dgm:prSet presAssocID="{C2178AE3-A175-4CCD-AFC4-742331480F58}" presName="sibTrans" presStyleLbl="bgSibTrans2D1" presStyleIdx="1" presStyleCnt="8"/>
      <dgm:spPr/>
    </dgm:pt>
    <dgm:pt modelId="{23DE82AB-E305-4D83-8721-E89A2AB2C084}" type="pres">
      <dgm:prSet presAssocID="{7DAB28FD-3561-4FAA-AB1B-512C006BDC7A}" presName="compNode" presStyleCnt="0"/>
      <dgm:spPr/>
    </dgm:pt>
    <dgm:pt modelId="{79B5F86A-45E7-4763-85B3-527D0A90AAD2}" type="pres">
      <dgm:prSet presAssocID="{7DAB28FD-3561-4FAA-AB1B-512C006BDC7A}" presName="dummyConnPt" presStyleCnt="0"/>
      <dgm:spPr/>
    </dgm:pt>
    <dgm:pt modelId="{0BA22F86-E042-4C1A-BAEE-796467F5E1E0}" type="pres">
      <dgm:prSet presAssocID="{7DAB28FD-3561-4FAA-AB1B-512C006BDC7A}" presName="node" presStyleLbl="node1" presStyleIdx="2" presStyleCnt="9">
        <dgm:presLayoutVars>
          <dgm:bulletEnabled val="1"/>
        </dgm:presLayoutVars>
      </dgm:prSet>
      <dgm:spPr/>
    </dgm:pt>
    <dgm:pt modelId="{F20FDEB1-57AB-4CC4-9565-E26FB7E9B881}" type="pres">
      <dgm:prSet presAssocID="{341F8BA6-7E71-4B33-941A-D9069EE66CFA}" presName="sibTrans" presStyleLbl="bgSibTrans2D1" presStyleIdx="2" presStyleCnt="8"/>
      <dgm:spPr/>
    </dgm:pt>
    <dgm:pt modelId="{739E6EA6-FBED-4489-BC1D-239B17FE7C43}" type="pres">
      <dgm:prSet presAssocID="{A5E2EA15-2F75-4B07-B7EA-0D25D68D2669}" presName="compNode" presStyleCnt="0"/>
      <dgm:spPr/>
    </dgm:pt>
    <dgm:pt modelId="{3DE0513F-8C8F-4EBA-A2C1-C3C2EB62F04D}" type="pres">
      <dgm:prSet presAssocID="{A5E2EA15-2F75-4B07-B7EA-0D25D68D2669}" presName="dummyConnPt" presStyleCnt="0"/>
      <dgm:spPr/>
    </dgm:pt>
    <dgm:pt modelId="{F48E4C1D-0597-462C-803A-5CB475B8A01B}" type="pres">
      <dgm:prSet presAssocID="{A5E2EA15-2F75-4B07-B7EA-0D25D68D2669}" presName="node" presStyleLbl="node1" presStyleIdx="3" presStyleCnt="9">
        <dgm:presLayoutVars>
          <dgm:bulletEnabled val="1"/>
        </dgm:presLayoutVars>
      </dgm:prSet>
      <dgm:spPr/>
    </dgm:pt>
    <dgm:pt modelId="{497B6062-B32C-4DE4-BE63-22CFBB5B4FDA}" type="pres">
      <dgm:prSet presAssocID="{0EFECF17-3A2B-4A81-8219-B373E1D9B6ED}" presName="sibTrans" presStyleLbl="bgSibTrans2D1" presStyleIdx="3" presStyleCnt="8"/>
      <dgm:spPr/>
    </dgm:pt>
    <dgm:pt modelId="{E5725127-C4DE-467E-B316-0DE93B214070}" type="pres">
      <dgm:prSet presAssocID="{25418321-9E08-4232-8B5B-532276ED5F9B}" presName="compNode" presStyleCnt="0"/>
      <dgm:spPr/>
    </dgm:pt>
    <dgm:pt modelId="{68B39EAD-EA9D-4FDA-A572-60EF149542DA}" type="pres">
      <dgm:prSet presAssocID="{25418321-9E08-4232-8B5B-532276ED5F9B}" presName="dummyConnPt" presStyleCnt="0"/>
      <dgm:spPr/>
    </dgm:pt>
    <dgm:pt modelId="{54B1BCC7-BC37-4AED-A571-6BBA0DDD4109}" type="pres">
      <dgm:prSet presAssocID="{25418321-9E08-4232-8B5B-532276ED5F9B}" presName="node" presStyleLbl="node1" presStyleIdx="4" presStyleCnt="9">
        <dgm:presLayoutVars>
          <dgm:bulletEnabled val="1"/>
        </dgm:presLayoutVars>
      </dgm:prSet>
      <dgm:spPr/>
    </dgm:pt>
    <dgm:pt modelId="{D17043A6-9765-4EDD-A9DB-A5C5057084E4}" type="pres">
      <dgm:prSet presAssocID="{9B4F63BF-3D25-47A9-A5CC-CC9749FC9A56}" presName="sibTrans" presStyleLbl="bgSibTrans2D1" presStyleIdx="4" presStyleCnt="8"/>
      <dgm:spPr/>
    </dgm:pt>
    <dgm:pt modelId="{62B38706-1DEA-45F9-8E32-C86B78FC47D1}" type="pres">
      <dgm:prSet presAssocID="{93E5CB57-95E4-4AA1-82B8-6D38434EA547}" presName="compNode" presStyleCnt="0"/>
      <dgm:spPr/>
    </dgm:pt>
    <dgm:pt modelId="{20541743-FC3F-4F3D-BFCD-11F5B1046E5C}" type="pres">
      <dgm:prSet presAssocID="{93E5CB57-95E4-4AA1-82B8-6D38434EA547}" presName="dummyConnPt" presStyleCnt="0"/>
      <dgm:spPr/>
    </dgm:pt>
    <dgm:pt modelId="{3AC46DBD-9CD4-451E-ADC6-B4D1E30E6F63}" type="pres">
      <dgm:prSet presAssocID="{93E5CB57-95E4-4AA1-82B8-6D38434EA547}" presName="node" presStyleLbl="node1" presStyleIdx="5" presStyleCnt="9">
        <dgm:presLayoutVars>
          <dgm:bulletEnabled val="1"/>
        </dgm:presLayoutVars>
      </dgm:prSet>
      <dgm:spPr/>
    </dgm:pt>
    <dgm:pt modelId="{D20B3052-4AB3-4E7C-9889-064B68D14923}" type="pres">
      <dgm:prSet presAssocID="{07219102-E907-4D01-8A99-2876A37C8B05}" presName="sibTrans" presStyleLbl="bgSibTrans2D1" presStyleIdx="5" presStyleCnt="8"/>
      <dgm:spPr/>
    </dgm:pt>
    <dgm:pt modelId="{86144699-1693-432D-8CBB-71219F99870B}" type="pres">
      <dgm:prSet presAssocID="{B2681267-E7AF-42C4-9DB0-A6B08BDDB39B}" presName="compNode" presStyleCnt="0"/>
      <dgm:spPr/>
    </dgm:pt>
    <dgm:pt modelId="{E9EC80F6-5C5F-4F53-8F06-FC686703992C}" type="pres">
      <dgm:prSet presAssocID="{B2681267-E7AF-42C4-9DB0-A6B08BDDB39B}" presName="dummyConnPt" presStyleCnt="0"/>
      <dgm:spPr/>
    </dgm:pt>
    <dgm:pt modelId="{47B7E217-12F8-4920-A8F6-B8FDFCF78522}" type="pres">
      <dgm:prSet presAssocID="{B2681267-E7AF-42C4-9DB0-A6B08BDDB39B}" presName="node" presStyleLbl="node1" presStyleIdx="6" presStyleCnt="9">
        <dgm:presLayoutVars>
          <dgm:bulletEnabled val="1"/>
        </dgm:presLayoutVars>
      </dgm:prSet>
      <dgm:spPr/>
    </dgm:pt>
    <dgm:pt modelId="{7C2B36AA-9CCA-41C9-BAED-13BC92CDDEE2}" type="pres">
      <dgm:prSet presAssocID="{728E258B-ABD3-4715-B643-E4E5536D9B01}" presName="sibTrans" presStyleLbl="bgSibTrans2D1" presStyleIdx="6" presStyleCnt="8"/>
      <dgm:spPr/>
    </dgm:pt>
    <dgm:pt modelId="{60867921-E999-4620-A87D-EAA348FDFC71}" type="pres">
      <dgm:prSet presAssocID="{44395C5E-9928-4CAD-BB7C-A639B8AD6657}" presName="compNode" presStyleCnt="0"/>
      <dgm:spPr/>
    </dgm:pt>
    <dgm:pt modelId="{37525110-10CA-4DC7-B1F8-839E7A88823A}" type="pres">
      <dgm:prSet presAssocID="{44395C5E-9928-4CAD-BB7C-A639B8AD6657}" presName="dummyConnPt" presStyleCnt="0"/>
      <dgm:spPr/>
    </dgm:pt>
    <dgm:pt modelId="{D520776F-1CB7-4928-B4E6-57B65D361B7B}" type="pres">
      <dgm:prSet presAssocID="{44395C5E-9928-4CAD-BB7C-A639B8AD6657}" presName="node" presStyleLbl="node1" presStyleIdx="7" presStyleCnt="9">
        <dgm:presLayoutVars>
          <dgm:bulletEnabled val="1"/>
        </dgm:presLayoutVars>
      </dgm:prSet>
      <dgm:spPr/>
    </dgm:pt>
    <dgm:pt modelId="{6F4BB668-B41E-438A-9C74-E22D9B299204}" type="pres">
      <dgm:prSet presAssocID="{F48308D6-7C62-4D51-BE0A-F7F9F2B1393E}" presName="sibTrans" presStyleLbl="bgSibTrans2D1" presStyleIdx="7" presStyleCnt="8"/>
      <dgm:spPr/>
    </dgm:pt>
    <dgm:pt modelId="{7FFE86F8-ED18-49B7-8EAD-6A6C50208B3B}" type="pres">
      <dgm:prSet presAssocID="{3D61E2A6-71DE-4DB7-B86E-204DAD25AB91}" presName="compNode" presStyleCnt="0"/>
      <dgm:spPr/>
    </dgm:pt>
    <dgm:pt modelId="{A74E5A68-61A9-4255-A52C-A9DCBA7B5E04}" type="pres">
      <dgm:prSet presAssocID="{3D61E2A6-71DE-4DB7-B86E-204DAD25AB91}" presName="dummyConnPt" presStyleCnt="0"/>
      <dgm:spPr/>
    </dgm:pt>
    <dgm:pt modelId="{31D397DE-D6F1-4ADB-83C7-2045039B77D9}" type="pres">
      <dgm:prSet presAssocID="{3D61E2A6-71DE-4DB7-B86E-204DAD25AB91}" presName="node" presStyleLbl="node1" presStyleIdx="8" presStyleCnt="9">
        <dgm:presLayoutVars>
          <dgm:bulletEnabled val="1"/>
        </dgm:presLayoutVars>
      </dgm:prSet>
      <dgm:spPr/>
    </dgm:pt>
  </dgm:ptLst>
  <dgm:cxnLst>
    <dgm:cxn modelId="{236F2B85-8E3C-40D7-A1CA-3829B0DC86A8}" srcId="{DE4A335C-8625-4B23-9049-B5CF82BA8460}" destId="{25418321-9E08-4232-8B5B-532276ED5F9B}" srcOrd="4" destOrd="0" parTransId="{DDA58165-1A84-4767-9A25-968A0AE99FA6}" sibTransId="{9B4F63BF-3D25-47A9-A5CC-CC9749FC9A56}"/>
    <dgm:cxn modelId="{51A72208-304C-41CC-95FD-1BAD3080C9A2}" srcId="{DE4A335C-8625-4B23-9049-B5CF82BA8460}" destId="{44395C5E-9928-4CAD-BB7C-A639B8AD6657}" srcOrd="7" destOrd="0" parTransId="{97F18FD3-7F1B-4996-8FA8-4C8B527115AD}" sibTransId="{F48308D6-7C62-4D51-BE0A-F7F9F2B1393E}"/>
    <dgm:cxn modelId="{908B2664-6215-4A92-B9C3-D1DBB8FCD040}" type="presOf" srcId="{93E5CB57-95E4-4AA1-82B8-6D38434EA547}" destId="{3AC46DBD-9CD4-451E-ADC6-B4D1E30E6F63}" srcOrd="0" destOrd="0" presId="urn:microsoft.com/office/officeart/2005/8/layout/bProcess4"/>
    <dgm:cxn modelId="{966689CD-CD9C-4307-9805-8FA8EE22C667}" srcId="{DE4A335C-8625-4B23-9049-B5CF82BA8460}" destId="{3D61E2A6-71DE-4DB7-B86E-204DAD25AB91}" srcOrd="8" destOrd="0" parTransId="{02C8F11E-CFEF-485F-A28D-1522AD414935}" sibTransId="{7AB4FBCE-F9B2-4113-8511-BA0934D67452}"/>
    <dgm:cxn modelId="{60833802-1DC2-4588-B149-34F9C4211649}" type="presOf" srcId="{98A36782-367B-43C0-937D-7B8A67091C25}" destId="{EE5DB6CF-EA43-4D30-856C-04CF86AB2B95}" srcOrd="0" destOrd="0" presId="urn:microsoft.com/office/officeart/2005/8/layout/bProcess4"/>
    <dgm:cxn modelId="{13523A41-BD25-4193-BDCD-96DD739E0DC2}" type="presOf" srcId="{F48308D6-7C62-4D51-BE0A-F7F9F2B1393E}" destId="{6F4BB668-B41E-438A-9C74-E22D9B299204}" srcOrd="0" destOrd="0" presId="urn:microsoft.com/office/officeart/2005/8/layout/bProcess4"/>
    <dgm:cxn modelId="{9D3E2BBA-EE5A-4CA6-B625-89E26DEAC62D}" srcId="{DE4A335C-8625-4B23-9049-B5CF82BA8460}" destId="{A5E2EA15-2F75-4B07-B7EA-0D25D68D2669}" srcOrd="3" destOrd="0" parTransId="{CC19F1D3-622C-4657-AE9D-0A8873441C26}" sibTransId="{0EFECF17-3A2B-4A81-8219-B373E1D9B6ED}"/>
    <dgm:cxn modelId="{E4D3FE1A-0D2D-471A-BD41-A4C630B8FE77}" srcId="{DE4A335C-8625-4B23-9049-B5CF82BA8460}" destId="{7DAB28FD-3561-4FAA-AB1B-512C006BDC7A}" srcOrd="2" destOrd="0" parTransId="{26045757-4C80-47B4-AC84-49FC63E267FD}" sibTransId="{341F8BA6-7E71-4B33-941A-D9069EE66CFA}"/>
    <dgm:cxn modelId="{3AAB2BD8-7473-4CCE-AD78-3E9AED2C20A7}" srcId="{DE4A335C-8625-4B23-9049-B5CF82BA8460}" destId="{93E5CB57-95E4-4AA1-82B8-6D38434EA547}" srcOrd="5" destOrd="0" parTransId="{E7A44622-73E8-4662-87B1-12FC758E0D05}" sibTransId="{07219102-E907-4D01-8A99-2876A37C8B05}"/>
    <dgm:cxn modelId="{9D3BB635-FBC1-4219-94DB-C82E54C979B7}" type="presOf" srcId="{DE4A335C-8625-4B23-9049-B5CF82BA8460}" destId="{13156488-BD12-47AB-A2CA-EAA01D3172EE}" srcOrd="0" destOrd="0" presId="urn:microsoft.com/office/officeart/2005/8/layout/bProcess4"/>
    <dgm:cxn modelId="{4F99E955-2C04-4164-8F3B-2CB987891560}" type="presOf" srcId="{842B8F65-E036-42E4-AE9B-6E4AA36BC7DF}" destId="{B631EA6F-8E7D-4201-BE63-5CAD5E83142F}" srcOrd="0" destOrd="0" presId="urn:microsoft.com/office/officeart/2005/8/layout/bProcess4"/>
    <dgm:cxn modelId="{EB0EC178-DF03-4F66-B363-C9E28B50D315}" type="presOf" srcId="{728E258B-ABD3-4715-B643-E4E5536D9B01}" destId="{7C2B36AA-9CCA-41C9-BAED-13BC92CDDEE2}" srcOrd="0" destOrd="0" presId="urn:microsoft.com/office/officeart/2005/8/layout/bProcess4"/>
    <dgm:cxn modelId="{DFC99B56-193E-4669-98F1-02DDFC832CCF}" type="presOf" srcId="{0EFECF17-3A2B-4A81-8219-B373E1D9B6ED}" destId="{497B6062-B32C-4DE4-BE63-22CFBB5B4FDA}" srcOrd="0" destOrd="0" presId="urn:microsoft.com/office/officeart/2005/8/layout/bProcess4"/>
    <dgm:cxn modelId="{6FC9362B-1472-49C9-8FC2-230433B76044}" type="presOf" srcId="{B2681267-E7AF-42C4-9DB0-A6B08BDDB39B}" destId="{47B7E217-12F8-4920-A8F6-B8FDFCF78522}" srcOrd="0" destOrd="0" presId="urn:microsoft.com/office/officeart/2005/8/layout/bProcess4"/>
    <dgm:cxn modelId="{768F1365-33B0-43FD-ABA0-EA1D7ED29A5E}" type="presOf" srcId="{C2178AE3-A175-4CCD-AFC4-742331480F58}" destId="{1FBD3057-D015-4DE4-9AF7-6342062C6DE2}" srcOrd="0" destOrd="0" presId="urn:microsoft.com/office/officeart/2005/8/layout/bProcess4"/>
    <dgm:cxn modelId="{34D42D5E-D3C6-4A79-A68A-36664366BB10}" type="presOf" srcId="{3D61E2A6-71DE-4DB7-B86E-204DAD25AB91}" destId="{31D397DE-D6F1-4ADB-83C7-2045039B77D9}" srcOrd="0" destOrd="0" presId="urn:microsoft.com/office/officeart/2005/8/layout/bProcess4"/>
    <dgm:cxn modelId="{52D57446-08C6-4855-AF41-2BB3B0F44DE1}" type="presOf" srcId="{341F8BA6-7E71-4B33-941A-D9069EE66CFA}" destId="{F20FDEB1-57AB-4CC4-9565-E26FB7E9B881}" srcOrd="0" destOrd="0" presId="urn:microsoft.com/office/officeart/2005/8/layout/bProcess4"/>
    <dgm:cxn modelId="{7B46CE4C-EAF1-4741-BA32-F2D3502759C9}" type="presOf" srcId="{F15C267C-FA54-471C-ADFA-82E4B4B081AC}" destId="{43375639-F9D8-4F43-8D93-2E2F68A1A846}" srcOrd="0" destOrd="0" presId="urn:microsoft.com/office/officeart/2005/8/layout/bProcess4"/>
    <dgm:cxn modelId="{07E7A3A2-D3EB-4EBB-8B9F-A8ED005563A9}" type="presOf" srcId="{A5E2EA15-2F75-4B07-B7EA-0D25D68D2669}" destId="{F48E4C1D-0597-462C-803A-5CB475B8A01B}" srcOrd="0" destOrd="0" presId="urn:microsoft.com/office/officeart/2005/8/layout/bProcess4"/>
    <dgm:cxn modelId="{6E9BE139-4659-43F4-B620-A779F0256441}" srcId="{DE4A335C-8625-4B23-9049-B5CF82BA8460}" destId="{B2681267-E7AF-42C4-9DB0-A6B08BDDB39B}" srcOrd="6" destOrd="0" parTransId="{25D5F926-2A1A-4730-8B69-453046530200}" sibTransId="{728E258B-ABD3-4715-B643-E4E5536D9B01}"/>
    <dgm:cxn modelId="{9FAD8EF8-228D-48DA-BBA0-FF4F152D99F8}" type="presOf" srcId="{44395C5E-9928-4CAD-BB7C-A639B8AD6657}" destId="{D520776F-1CB7-4928-B4E6-57B65D361B7B}" srcOrd="0" destOrd="0" presId="urn:microsoft.com/office/officeart/2005/8/layout/bProcess4"/>
    <dgm:cxn modelId="{8276CE57-350E-48EA-A1AD-97076738D71E}" srcId="{DE4A335C-8625-4B23-9049-B5CF82BA8460}" destId="{98A36782-367B-43C0-937D-7B8A67091C25}" srcOrd="1" destOrd="0" parTransId="{B4C0F681-88BD-4B58-867E-4A9F1FF8F677}" sibTransId="{C2178AE3-A175-4CCD-AFC4-742331480F58}"/>
    <dgm:cxn modelId="{E3253918-AC7E-4092-A4FD-CF9C1A8C69AD}" type="presOf" srcId="{7DAB28FD-3561-4FAA-AB1B-512C006BDC7A}" destId="{0BA22F86-E042-4C1A-BAEE-796467F5E1E0}" srcOrd="0" destOrd="0" presId="urn:microsoft.com/office/officeart/2005/8/layout/bProcess4"/>
    <dgm:cxn modelId="{3FBC214F-10E7-4343-9D62-3A60D5E18216}" srcId="{DE4A335C-8625-4B23-9049-B5CF82BA8460}" destId="{F15C267C-FA54-471C-ADFA-82E4B4B081AC}" srcOrd="0" destOrd="0" parTransId="{F34B490A-F92D-401C-9258-F504DAE5A499}" sibTransId="{842B8F65-E036-42E4-AE9B-6E4AA36BC7DF}"/>
    <dgm:cxn modelId="{2A4FF56F-6BA3-48EB-A9D1-35ABAFDFB85B}" type="presOf" srcId="{9B4F63BF-3D25-47A9-A5CC-CC9749FC9A56}" destId="{D17043A6-9765-4EDD-A9DB-A5C5057084E4}" srcOrd="0" destOrd="0" presId="urn:microsoft.com/office/officeart/2005/8/layout/bProcess4"/>
    <dgm:cxn modelId="{C5206656-4954-49F8-AB33-A56DDB6F4CE5}" type="presOf" srcId="{25418321-9E08-4232-8B5B-532276ED5F9B}" destId="{54B1BCC7-BC37-4AED-A571-6BBA0DDD4109}" srcOrd="0" destOrd="0" presId="urn:microsoft.com/office/officeart/2005/8/layout/bProcess4"/>
    <dgm:cxn modelId="{BC49BA4D-2717-4803-8764-3A8758F832C0}" type="presOf" srcId="{07219102-E907-4D01-8A99-2876A37C8B05}" destId="{D20B3052-4AB3-4E7C-9889-064B68D14923}" srcOrd="0" destOrd="0" presId="urn:microsoft.com/office/officeart/2005/8/layout/bProcess4"/>
    <dgm:cxn modelId="{1264F891-C3A4-485E-93A2-F95B75AF08A3}" type="presParOf" srcId="{13156488-BD12-47AB-A2CA-EAA01D3172EE}" destId="{6AC07D83-AC2E-4D5D-BC1A-A1EE3C2899FC}" srcOrd="0" destOrd="0" presId="urn:microsoft.com/office/officeart/2005/8/layout/bProcess4"/>
    <dgm:cxn modelId="{7B28CEF8-0443-4758-8D52-0DC13D057C4B}" type="presParOf" srcId="{6AC07D83-AC2E-4D5D-BC1A-A1EE3C2899FC}" destId="{316349AA-11E1-40ED-9856-78A1BFA0A7AD}" srcOrd="0" destOrd="0" presId="urn:microsoft.com/office/officeart/2005/8/layout/bProcess4"/>
    <dgm:cxn modelId="{42427B94-26ED-46DF-861D-64B3CB89F2BB}" type="presParOf" srcId="{6AC07D83-AC2E-4D5D-BC1A-A1EE3C2899FC}" destId="{43375639-F9D8-4F43-8D93-2E2F68A1A846}" srcOrd="1" destOrd="0" presId="urn:microsoft.com/office/officeart/2005/8/layout/bProcess4"/>
    <dgm:cxn modelId="{41F455DC-0CDF-4EEA-88A1-E9E2F4FB5364}" type="presParOf" srcId="{13156488-BD12-47AB-A2CA-EAA01D3172EE}" destId="{B631EA6F-8E7D-4201-BE63-5CAD5E83142F}" srcOrd="1" destOrd="0" presId="urn:microsoft.com/office/officeart/2005/8/layout/bProcess4"/>
    <dgm:cxn modelId="{1E222CA8-8EDD-4F31-BAD7-FE4DD1472C85}" type="presParOf" srcId="{13156488-BD12-47AB-A2CA-EAA01D3172EE}" destId="{96FDE28D-85C2-4C89-8DA5-AA5F6FBB3FE5}" srcOrd="2" destOrd="0" presId="urn:microsoft.com/office/officeart/2005/8/layout/bProcess4"/>
    <dgm:cxn modelId="{9D966315-D11B-49BA-85BF-6C00BD5A5E53}" type="presParOf" srcId="{96FDE28D-85C2-4C89-8DA5-AA5F6FBB3FE5}" destId="{E6D18CED-A1E5-4476-A43D-01A470C96D5E}" srcOrd="0" destOrd="0" presId="urn:microsoft.com/office/officeart/2005/8/layout/bProcess4"/>
    <dgm:cxn modelId="{F119C571-CE5B-4C1E-8EE7-33B5E51B922C}" type="presParOf" srcId="{96FDE28D-85C2-4C89-8DA5-AA5F6FBB3FE5}" destId="{EE5DB6CF-EA43-4D30-856C-04CF86AB2B95}" srcOrd="1" destOrd="0" presId="urn:microsoft.com/office/officeart/2005/8/layout/bProcess4"/>
    <dgm:cxn modelId="{033DAF5A-FF0B-48B6-BFA7-4AD56D9F97F7}" type="presParOf" srcId="{13156488-BD12-47AB-A2CA-EAA01D3172EE}" destId="{1FBD3057-D015-4DE4-9AF7-6342062C6DE2}" srcOrd="3" destOrd="0" presId="urn:microsoft.com/office/officeart/2005/8/layout/bProcess4"/>
    <dgm:cxn modelId="{4BD86EFD-EE1C-4E9E-834D-EFEE2937D432}" type="presParOf" srcId="{13156488-BD12-47AB-A2CA-EAA01D3172EE}" destId="{23DE82AB-E305-4D83-8721-E89A2AB2C084}" srcOrd="4" destOrd="0" presId="urn:microsoft.com/office/officeart/2005/8/layout/bProcess4"/>
    <dgm:cxn modelId="{64A592BA-193E-41B7-8259-18A993CB597A}" type="presParOf" srcId="{23DE82AB-E305-4D83-8721-E89A2AB2C084}" destId="{79B5F86A-45E7-4763-85B3-527D0A90AAD2}" srcOrd="0" destOrd="0" presId="urn:microsoft.com/office/officeart/2005/8/layout/bProcess4"/>
    <dgm:cxn modelId="{E1170A71-8F8F-4888-A261-56BC81A6A91B}" type="presParOf" srcId="{23DE82AB-E305-4D83-8721-E89A2AB2C084}" destId="{0BA22F86-E042-4C1A-BAEE-796467F5E1E0}" srcOrd="1" destOrd="0" presId="urn:microsoft.com/office/officeart/2005/8/layout/bProcess4"/>
    <dgm:cxn modelId="{228A9D07-1875-48F3-A5DB-FB3EFE324550}" type="presParOf" srcId="{13156488-BD12-47AB-A2CA-EAA01D3172EE}" destId="{F20FDEB1-57AB-4CC4-9565-E26FB7E9B881}" srcOrd="5" destOrd="0" presId="urn:microsoft.com/office/officeart/2005/8/layout/bProcess4"/>
    <dgm:cxn modelId="{87D21296-F3EE-4DCD-AD85-36A1E906762F}" type="presParOf" srcId="{13156488-BD12-47AB-A2CA-EAA01D3172EE}" destId="{739E6EA6-FBED-4489-BC1D-239B17FE7C43}" srcOrd="6" destOrd="0" presId="urn:microsoft.com/office/officeart/2005/8/layout/bProcess4"/>
    <dgm:cxn modelId="{17E39DF2-4349-4BAF-85B7-BE5B9F17571C}" type="presParOf" srcId="{739E6EA6-FBED-4489-BC1D-239B17FE7C43}" destId="{3DE0513F-8C8F-4EBA-A2C1-C3C2EB62F04D}" srcOrd="0" destOrd="0" presId="urn:microsoft.com/office/officeart/2005/8/layout/bProcess4"/>
    <dgm:cxn modelId="{AA06193E-12E8-49AC-BED2-E865610F2F2C}" type="presParOf" srcId="{739E6EA6-FBED-4489-BC1D-239B17FE7C43}" destId="{F48E4C1D-0597-462C-803A-5CB475B8A01B}" srcOrd="1" destOrd="0" presId="urn:microsoft.com/office/officeart/2005/8/layout/bProcess4"/>
    <dgm:cxn modelId="{EE3C557B-7838-4BBF-B21B-C6EE7FFE7F36}" type="presParOf" srcId="{13156488-BD12-47AB-A2CA-EAA01D3172EE}" destId="{497B6062-B32C-4DE4-BE63-22CFBB5B4FDA}" srcOrd="7" destOrd="0" presId="urn:microsoft.com/office/officeart/2005/8/layout/bProcess4"/>
    <dgm:cxn modelId="{07D773C5-6C78-484F-B285-03B72CB967B4}" type="presParOf" srcId="{13156488-BD12-47AB-A2CA-EAA01D3172EE}" destId="{E5725127-C4DE-467E-B316-0DE93B214070}" srcOrd="8" destOrd="0" presId="urn:microsoft.com/office/officeart/2005/8/layout/bProcess4"/>
    <dgm:cxn modelId="{743E2D69-5E13-4ED3-940F-B306F543A3AF}" type="presParOf" srcId="{E5725127-C4DE-467E-B316-0DE93B214070}" destId="{68B39EAD-EA9D-4FDA-A572-60EF149542DA}" srcOrd="0" destOrd="0" presId="urn:microsoft.com/office/officeart/2005/8/layout/bProcess4"/>
    <dgm:cxn modelId="{029F7C68-C998-4475-8BDD-67B446881050}" type="presParOf" srcId="{E5725127-C4DE-467E-B316-0DE93B214070}" destId="{54B1BCC7-BC37-4AED-A571-6BBA0DDD4109}" srcOrd="1" destOrd="0" presId="urn:microsoft.com/office/officeart/2005/8/layout/bProcess4"/>
    <dgm:cxn modelId="{7F364CBB-7DED-4896-ADAA-B70FF41109E6}" type="presParOf" srcId="{13156488-BD12-47AB-A2CA-EAA01D3172EE}" destId="{D17043A6-9765-4EDD-A9DB-A5C5057084E4}" srcOrd="9" destOrd="0" presId="urn:microsoft.com/office/officeart/2005/8/layout/bProcess4"/>
    <dgm:cxn modelId="{1034592E-B595-4B38-80E0-4E42D7D0501B}" type="presParOf" srcId="{13156488-BD12-47AB-A2CA-EAA01D3172EE}" destId="{62B38706-1DEA-45F9-8E32-C86B78FC47D1}" srcOrd="10" destOrd="0" presId="urn:microsoft.com/office/officeart/2005/8/layout/bProcess4"/>
    <dgm:cxn modelId="{B5D5FD84-277F-4DE9-A291-B0577B8151DC}" type="presParOf" srcId="{62B38706-1DEA-45F9-8E32-C86B78FC47D1}" destId="{20541743-FC3F-4F3D-BFCD-11F5B1046E5C}" srcOrd="0" destOrd="0" presId="urn:microsoft.com/office/officeart/2005/8/layout/bProcess4"/>
    <dgm:cxn modelId="{73979297-E5AD-4AC4-8A54-FB4DC9231249}" type="presParOf" srcId="{62B38706-1DEA-45F9-8E32-C86B78FC47D1}" destId="{3AC46DBD-9CD4-451E-ADC6-B4D1E30E6F63}" srcOrd="1" destOrd="0" presId="urn:microsoft.com/office/officeart/2005/8/layout/bProcess4"/>
    <dgm:cxn modelId="{D6DB8012-1139-4EDE-B956-B53C07EF69F3}" type="presParOf" srcId="{13156488-BD12-47AB-A2CA-EAA01D3172EE}" destId="{D20B3052-4AB3-4E7C-9889-064B68D14923}" srcOrd="11" destOrd="0" presId="urn:microsoft.com/office/officeart/2005/8/layout/bProcess4"/>
    <dgm:cxn modelId="{D78D5636-D174-4DE7-97F8-5D42C1FF27BC}" type="presParOf" srcId="{13156488-BD12-47AB-A2CA-EAA01D3172EE}" destId="{86144699-1693-432D-8CBB-71219F99870B}" srcOrd="12" destOrd="0" presId="urn:microsoft.com/office/officeart/2005/8/layout/bProcess4"/>
    <dgm:cxn modelId="{AC99403E-BF8A-455E-87AD-CF92831A991C}" type="presParOf" srcId="{86144699-1693-432D-8CBB-71219F99870B}" destId="{E9EC80F6-5C5F-4F53-8F06-FC686703992C}" srcOrd="0" destOrd="0" presId="urn:microsoft.com/office/officeart/2005/8/layout/bProcess4"/>
    <dgm:cxn modelId="{95EE43DF-441D-47CE-A58E-DC0C33777A61}" type="presParOf" srcId="{86144699-1693-432D-8CBB-71219F99870B}" destId="{47B7E217-12F8-4920-A8F6-B8FDFCF78522}" srcOrd="1" destOrd="0" presId="urn:microsoft.com/office/officeart/2005/8/layout/bProcess4"/>
    <dgm:cxn modelId="{ECA44077-8328-4C97-A34E-E64388BF4FFB}" type="presParOf" srcId="{13156488-BD12-47AB-A2CA-EAA01D3172EE}" destId="{7C2B36AA-9CCA-41C9-BAED-13BC92CDDEE2}" srcOrd="13" destOrd="0" presId="urn:microsoft.com/office/officeart/2005/8/layout/bProcess4"/>
    <dgm:cxn modelId="{6DE88198-B104-466C-B4B7-D08BDD6DA93D}" type="presParOf" srcId="{13156488-BD12-47AB-A2CA-EAA01D3172EE}" destId="{60867921-E999-4620-A87D-EAA348FDFC71}" srcOrd="14" destOrd="0" presId="urn:microsoft.com/office/officeart/2005/8/layout/bProcess4"/>
    <dgm:cxn modelId="{F392D42A-D754-4234-BCBA-2F845DD772DB}" type="presParOf" srcId="{60867921-E999-4620-A87D-EAA348FDFC71}" destId="{37525110-10CA-4DC7-B1F8-839E7A88823A}" srcOrd="0" destOrd="0" presId="urn:microsoft.com/office/officeart/2005/8/layout/bProcess4"/>
    <dgm:cxn modelId="{873BC563-5800-4352-A4D5-E3F8B227AF25}" type="presParOf" srcId="{60867921-E999-4620-A87D-EAA348FDFC71}" destId="{D520776F-1CB7-4928-B4E6-57B65D361B7B}" srcOrd="1" destOrd="0" presId="urn:microsoft.com/office/officeart/2005/8/layout/bProcess4"/>
    <dgm:cxn modelId="{37B7E962-FDFD-4005-B7F2-1E9A6975368B}" type="presParOf" srcId="{13156488-BD12-47AB-A2CA-EAA01D3172EE}" destId="{6F4BB668-B41E-438A-9C74-E22D9B299204}" srcOrd="15" destOrd="0" presId="urn:microsoft.com/office/officeart/2005/8/layout/bProcess4"/>
    <dgm:cxn modelId="{4FEECC34-07DC-4EA3-9B16-AB105200B385}" type="presParOf" srcId="{13156488-BD12-47AB-A2CA-EAA01D3172EE}" destId="{7FFE86F8-ED18-49B7-8EAD-6A6C50208B3B}" srcOrd="16" destOrd="0" presId="urn:microsoft.com/office/officeart/2005/8/layout/bProcess4"/>
    <dgm:cxn modelId="{B87B4B89-A679-4575-BF03-3A55A649710A}" type="presParOf" srcId="{7FFE86F8-ED18-49B7-8EAD-6A6C50208B3B}" destId="{A74E5A68-61A9-4255-A52C-A9DCBA7B5E04}" srcOrd="0" destOrd="0" presId="urn:microsoft.com/office/officeart/2005/8/layout/bProcess4"/>
    <dgm:cxn modelId="{92FA08E6-7CA2-48A7-A624-F2EE30B92C0D}" type="presParOf" srcId="{7FFE86F8-ED18-49B7-8EAD-6A6C50208B3B}" destId="{31D397DE-D6F1-4ADB-83C7-2045039B77D9}" srcOrd="1" destOrd="0" presId="urn:microsoft.com/office/officeart/2005/8/layout/bProcess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74F49E0-1182-47CE-8E18-9A6F69C63BFC}" type="doc">
      <dgm:prSet loTypeId="urn:microsoft.com/office/officeart/2005/8/layout/arrow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9F82409-8A37-4703-B251-810ED510F754}">
      <dgm:prSet phldrT="[Text]" custT="1"/>
      <dgm:spPr/>
      <dgm:t>
        <a:bodyPr/>
        <a:lstStyle/>
        <a:p>
          <a:r>
            <a:rPr lang="en-US" sz="1200" dirty="0" smtClean="0">
              <a:solidFill>
                <a:schemeClr val="tx1"/>
              </a:solidFill>
              <a:latin typeface="Comic Sans MS" pitchFamily="66" charset="0"/>
            </a:rPr>
            <a:t>Agricultural</a:t>
          </a:r>
          <a:r>
            <a:rPr lang="en-US" sz="1200" dirty="0" smtClean="0">
              <a:solidFill>
                <a:schemeClr val="bg1"/>
              </a:solidFill>
              <a:latin typeface="Comic Sans MS" pitchFamily="66" charset="0"/>
            </a:rPr>
            <a:t> Age</a:t>
          </a:r>
          <a:br>
            <a:rPr lang="en-US" sz="1200" dirty="0" smtClean="0">
              <a:solidFill>
                <a:schemeClr val="bg1"/>
              </a:solidFill>
              <a:latin typeface="Comic Sans MS" pitchFamily="66" charset="0"/>
            </a:rPr>
          </a:br>
          <a:endParaRPr lang="en-US" sz="1200" dirty="0">
            <a:solidFill>
              <a:schemeClr val="bg1"/>
            </a:solidFill>
          </a:endParaRPr>
        </a:p>
      </dgm:t>
    </dgm:pt>
    <dgm:pt modelId="{7E4BBEE4-D253-4241-9C0B-38052E6465B4}" type="parTrans" cxnId="{896F92D4-8806-4BE6-B07F-9CBD0B6EBA49}">
      <dgm:prSet/>
      <dgm:spPr/>
      <dgm:t>
        <a:bodyPr/>
        <a:lstStyle/>
        <a:p>
          <a:endParaRPr lang="en-US"/>
        </a:p>
      </dgm:t>
    </dgm:pt>
    <dgm:pt modelId="{4BCADDB7-6196-481B-BE7C-A4C4BCEC3624}" type="sibTrans" cxnId="{896F92D4-8806-4BE6-B07F-9CBD0B6EBA49}">
      <dgm:prSet/>
      <dgm:spPr/>
      <dgm:t>
        <a:bodyPr/>
        <a:lstStyle/>
        <a:p>
          <a:endParaRPr lang="en-US"/>
        </a:p>
      </dgm:t>
    </dgm:pt>
    <dgm:pt modelId="{1F8926E3-F716-499D-8900-37B5D06A500E}">
      <dgm:prSet phldrT="[Text]" custT="1"/>
      <dgm:spPr/>
      <dgm:t>
        <a:bodyPr/>
        <a:lstStyle/>
        <a:p>
          <a:r>
            <a:rPr lang="en-US" sz="1200" dirty="0" smtClean="0">
              <a:solidFill>
                <a:schemeClr val="tx1"/>
              </a:solidFill>
              <a:latin typeface="Comic Sans MS" pitchFamily="66" charset="0"/>
            </a:rPr>
            <a:t>Industrial</a:t>
          </a:r>
          <a:r>
            <a:rPr lang="en-US" sz="1200" dirty="0" smtClean="0">
              <a:solidFill>
                <a:schemeClr val="bg1"/>
              </a:solidFill>
              <a:latin typeface="Comic Sans MS" pitchFamily="66" charset="0"/>
            </a:rPr>
            <a:t> Age</a:t>
          </a:r>
          <a:br>
            <a:rPr lang="en-US" sz="1200" dirty="0" smtClean="0">
              <a:solidFill>
                <a:schemeClr val="bg1"/>
              </a:solidFill>
              <a:latin typeface="Comic Sans MS" pitchFamily="66" charset="0"/>
            </a:rPr>
          </a:br>
          <a:endParaRPr lang="en-US" sz="1200" dirty="0">
            <a:solidFill>
              <a:schemeClr val="bg1"/>
            </a:solidFill>
          </a:endParaRPr>
        </a:p>
      </dgm:t>
    </dgm:pt>
    <dgm:pt modelId="{727315DA-5139-48AD-B626-23541E2AA890}" type="parTrans" cxnId="{3273998F-DCD5-4FFF-B2B5-816C8ADA8200}">
      <dgm:prSet/>
      <dgm:spPr/>
      <dgm:t>
        <a:bodyPr/>
        <a:lstStyle/>
        <a:p>
          <a:endParaRPr lang="en-US"/>
        </a:p>
      </dgm:t>
    </dgm:pt>
    <dgm:pt modelId="{68460785-A126-484D-AABA-70788D5E14D2}" type="sibTrans" cxnId="{3273998F-DCD5-4FFF-B2B5-816C8ADA8200}">
      <dgm:prSet/>
      <dgm:spPr/>
      <dgm:t>
        <a:bodyPr/>
        <a:lstStyle/>
        <a:p>
          <a:endParaRPr lang="en-US"/>
        </a:p>
      </dgm:t>
    </dgm:pt>
    <dgm:pt modelId="{EF5E1200-EEC4-4866-BB1C-4318965C7D9A}">
      <dgm:prSet phldrT="[Text]" custT="1"/>
      <dgm:spPr/>
      <dgm:t>
        <a:bodyPr/>
        <a:lstStyle/>
        <a:p>
          <a:r>
            <a:rPr lang="en-US" sz="1200" dirty="0" smtClean="0">
              <a:solidFill>
                <a:schemeClr val="tx1"/>
              </a:solidFill>
              <a:latin typeface="Comic Sans MS" pitchFamily="66" charset="0"/>
            </a:rPr>
            <a:t>Information Age</a:t>
          </a:r>
        </a:p>
      </dgm:t>
    </dgm:pt>
    <dgm:pt modelId="{785E8512-24B8-43C8-8E82-4138222F2692}" type="parTrans" cxnId="{3B613CC0-7148-48FF-8D96-AC38B6218F55}">
      <dgm:prSet/>
      <dgm:spPr/>
      <dgm:t>
        <a:bodyPr/>
        <a:lstStyle/>
        <a:p>
          <a:endParaRPr lang="en-US"/>
        </a:p>
      </dgm:t>
    </dgm:pt>
    <dgm:pt modelId="{74CE9D8A-9725-4FC9-96E8-70A114C12664}" type="sibTrans" cxnId="{3B613CC0-7148-48FF-8D96-AC38B6218F55}">
      <dgm:prSet/>
      <dgm:spPr/>
      <dgm:t>
        <a:bodyPr/>
        <a:lstStyle/>
        <a:p>
          <a:endParaRPr lang="en-US"/>
        </a:p>
      </dgm:t>
    </dgm:pt>
    <dgm:pt modelId="{927CF2B5-17E8-4D48-9F75-48D4165231A8}">
      <dgm:prSet custT="1"/>
      <dgm:spPr/>
      <dgm:t>
        <a:bodyPr/>
        <a:lstStyle/>
        <a:p>
          <a:r>
            <a:rPr lang="en-US" sz="1200" dirty="0" smtClean="0">
              <a:solidFill>
                <a:schemeClr val="tx1"/>
              </a:solidFill>
              <a:latin typeface="Comic Sans MS" pitchFamily="66" charset="0"/>
            </a:rPr>
            <a:t>Communication Age</a:t>
          </a:r>
        </a:p>
      </dgm:t>
    </dgm:pt>
    <dgm:pt modelId="{5AD0F908-DB16-4D00-98C9-860EF806D9F0}" type="parTrans" cxnId="{8B6E60DE-BDF6-45B5-BB9D-16ED8382D336}">
      <dgm:prSet/>
      <dgm:spPr/>
      <dgm:t>
        <a:bodyPr/>
        <a:lstStyle/>
        <a:p>
          <a:endParaRPr lang="en-US"/>
        </a:p>
      </dgm:t>
    </dgm:pt>
    <dgm:pt modelId="{76F1919A-4E84-4301-B121-1BCC1B0FB3A8}" type="sibTrans" cxnId="{8B6E60DE-BDF6-45B5-BB9D-16ED8382D336}">
      <dgm:prSet/>
      <dgm:spPr/>
      <dgm:t>
        <a:bodyPr/>
        <a:lstStyle/>
        <a:p>
          <a:endParaRPr lang="en-US"/>
        </a:p>
      </dgm:t>
    </dgm:pt>
    <dgm:pt modelId="{1FC95BD2-77FD-41B2-B1C5-0A67283EF665}" type="pres">
      <dgm:prSet presAssocID="{074F49E0-1182-47CE-8E18-9A6F69C63BFC}" presName="arrowDiagram" presStyleCnt="0">
        <dgm:presLayoutVars>
          <dgm:chMax val="5"/>
          <dgm:dir/>
          <dgm:resizeHandles val="exact"/>
        </dgm:presLayoutVars>
      </dgm:prSet>
      <dgm:spPr/>
    </dgm:pt>
    <dgm:pt modelId="{CE21FC75-B122-46DC-B5F1-8747ECAC5291}" type="pres">
      <dgm:prSet presAssocID="{074F49E0-1182-47CE-8E18-9A6F69C63BFC}" presName="arrow" presStyleLbl="bgShp" presStyleIdx="0" presStyleCnt="1"/>
      <dgm:spPr/>
    </dgm:pt>
    <dgm:pt modelId="{48C8FE8B-184E-4C96-85A4-3ACDEB90C577}" type="pres">
      <dgm:prSet presAssocID="{074F49E0-1182-47CE-8E18-9A6F69C63BFC}" presName="arrowDiagram4" presStyleCnt="0"/>
      <dgm:spPr/>
    </dgm:pt>
    <dgm:pt modelId="{5D00E072-488C-450B-B561-5C511DA7A349}" type="pres">
      <dgm:prSet presAssocID="{F9F82409-8A37-4703-B251-810ED510F754}" presName="bullet4a" presStyleLbl="node1" presStyleIdx="0" presStyleCnt="4"/>
      <dgm:spPr/>
    </dgm:pt>
    <dgm:pt modelId="{59838A1A-E32A-479C-A3AE-C9F0687B2DA9}" type="pres">
      <dgm:prSet presAssocID="{F9F82409-8A37-4703-B251-810ED510F754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96A128-F48B-4A3C-9EA4-BA4D2ED8E257}" type="pres">
      <dgm:prSet presAssocID="{1F8926E3-F716-499D-8900-37B5D06A500E}" presName="bullet4b" presStyleLbl="node1" presStyleIdx="1" presStyleCnt="4"/>
      <dgm:spPr/>
    </dgm:pt>
    <dgm:pt modelId="{EBE25189-52C0-4B51-8C6F-973CE101FD67}" type="pres">
      <dgm:prSet presAssocID="{1F8926E3-F716-499D-8900-37B5D06A500E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0FD253-FEE9-43D8-919F-5DEA68F93D1E}" type="pres">
      <dgm:prSet presAssocID="{EF5E1200-EEC4-4866-BB1C-4318965C7D9A}" presName="bullet4c" presStyleLbl="node1" presStyleIdx="2" presStyleCnt="4"/>
      <dgm:spPr/>
    </dgm:pt>
    <dgm:pt modelId="{2DF57587-526B-461E-A797-EE1D90026123}" type="pres">
      <dgm:prSet presAssocID="{EF5E1200-EEC4-4866-BB1C-4318965C7D9A}" presName="textBox4c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F66F94-1DA1-409D-8B02-81474FFCE9C4}" type="pres">
      <dgm:prSet presAssocID="{927CF2B5-17E8-4D48-9F75-48D4165231A8}" presName="bullet4d" presStyleLbl="node1" presStyleIdx="3" presStyleCnt="4"/>
      <dgm:spPr/>
    </dgm:pt>
    <dgm:pt modelId="{DF85A27C-F974-45E3-A6ED-D053889DBF68}" type="pres">
      <dgm:prSet presAssocID="{927CF2B5-17E8-4D48-9F75-48D4165231A8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273998F-DCD5-4FFF-B2B5-816C8ADA8200}" srcId="{074F49E0-1182-47CE-8E18-9A6F69C63BFC}" destId="{1F8926E3-F716-499D-8900-37B5D06A500E}" srcOrd="1" destOrd="0" parTransId="{727315DA-5139-48AD-B626-23541E2AA890}" sibTransId="{68460785-A126-484D-AABA-70788D5E14D2}"/>
    <dgm:cxn modelId="{A4B69602-8C42-442C-A61A-389C69E64069}" type="presOf" srcId="{F9F82409-8A37-4703-B251-810ED510F754}" destId="{59838A1A-E32A-479C-A3AE-C9F0687B2DA9}" srcOrd="0" destOrd="0" presId="urn:microsoft.com/office/officeart/2005/8/layout/arrow2"/>
    <dgm:cxn modelId="{5C2D197F-5CFC-40FD-A9C0-2157112D7182}" type="presOf" srcId="{074F49E0-1182-47CE-8E18-9A6F69C63BFC}" destId="{1FC95BD2-77FD-41B2-B1C5-0A67283EF665}" srcOrd="0" destOrd="0" presId="urn:microsoft.com/office/officeart/2005/8/layout/arrow2"/>
    <dgm:cxn modelId="{896F92D4-8806-4BE6-B07F-9CBD0B6EBA49}" srcId="{074F49E0-1182-47CE-8E18-9A6F69C63BFC}" destId="{F9F82409-8A37-4703-B251-810ED510F754}" srcOrd="0" destOrd="0" parTransId="{7E4BBEE4-D253-4241-9C0B-38052E6465B4}" sibTransId="{4BCADDB7-6196-481B-BE7C-A4C4BCEC3624}"/>
    <dgm:cxn modelId="{3B613CC0-7148-48FF-8D96-AC38B6218F55}" srcId="{074F49E0-1182-47CE-8E18-9A6F69C63BFC}" destId="{EF5E1200-EEC4-4866-BB1C-4318965C7D9A}" srcOrd="2" destOrd="0" parTransId="{785E8512-24B8-43C8-8E82-4138222F2692}" sibTransId="{74CE9D8A-9725-4FC9-96E8-70A114C12664}"/>
    <dgm:cxn modelId="{293E0A87-7389-4B07-8E22-2BB9209012D3}" type="presOf" srcId="{927CF2B5-17E8-4D48-9F75-48D4165231A8}" destId="{DF85A27C-F974-45E3-A6ED-D053889DBF68}" srcOrd="0" destOrd="0" presId="urn:microsoft.com/office/officeart/2005/8/layout/arrow2"/>
    <dgm:cxn modelId="{A880BCE6-BCAF-45EB-B046-60F0F13DE3A2}" type="presOf" srcId="{1F8926E3-F716-499D-8900-37B5D06A500E}" destId="{EBE25189-52C0-4B51-8C6F-973CE101FD67}" srcOrd="0" destOrd="0" presId="urn:microsoft.com/office/officeart/2005/8/layout/arrow2"/>
    <dgm:cxn modelId="{8B6E60DE-BDF6-45B5-BB9D-16ED8382D336}" srcId="{074F49E0-1182-47CE-8E18-9A6F69C63BFC}" destId="{927CF2B5-17E8-4D48-9F75-48D4165231A8}" srcOrd="3" destOrd="0" parTransId="{5AD0F908-DB16-4D00-98C9-860EF806D9F0}" sibTransId="{76F1919A-4E84-4301-B121-1BCC1B0FB3A8}"/>
    <dgm:cxn modelId="{31DA5779-5610-4A1F-970B-B062C84C4EE4}" type="presOf" srcId="{EF5E1200-EEC4-4866-BB1C-4318965C7D9A}" destId="{2DF57587-526B-461E-A797-EE1D90026123}" srcOrd="0" destOrd="0" presId="urn:microsoft.com/office/officeart/2005/8/layout/arrow2"/>
    <dgm:cxn modelId="{412DED7A-07DF-40A3-87B3-98EB359675E0}" type="presParOf" srcId="{1FC95BD2-77FD-41B2-B1C5-0A67283EF665}" destId="{CE21FC75-B122-46DC-B5F1-8747ECAC5291}" srcOrd="0" destOrd="0" presId="urn:microsoft.com/office/officeart/2005/8/layout/arrow2"/>
    <dgm:cxn modelId="{3796B0B1-0D6D-4B40-828B-CB5D80D56546}" type="presParOf" srcId="{1FC95BD2-77FD-41B2-B1C5-0A67283EF665}" destId="{48C8FE8B-184E-4C96-85A4-3ACDEB90C577}" srcOrd="1" destOrd="0" presId="urn:microsoft.com/office/officeart/2005/8/layout/arrow2"/>
    <dgm:cxn modelId="{94864887-98B2-4DDF-AB2E-4F9C0BB0FCA1}" type="presParOf" srcId="{48C8FE8B-184E-4C96-85A4-3ACDEB90C577}" destId="{5D00E072-488C-450B-B561-5C511DA7A349}" srcOrd="0" destOrd="0" presId="urn:microsoft.com/office/officeart/2005/8/layout/arrow2"/>
    <dgm:cxn modelId="{A143E717-5F8A-4FB5-BAD3-2A76C98A882E}" type="presParOf" srcId="{48C8FE8B-184E-4C96-85A4-3ACDEB90C577}" destId="{59838A1A-E32A-479C-A3AE-C9F0687B2DA9}" srcOrd="1" destOrd="0" presId="urn:microsoft.com/office/officeart/2005/8/layout/arrow2"/>
    <dgm:cxn modelId="{9089FB16-CF57-40AF-BBA6-620C2F0E0F36}" type="presParOf" srcId="{48C8FE8B-184E-4C96-85A4-3ACDEB90C577}" destId="{B796A128-F48B-4A3C-9EA4-BA4D2ED8E257}" srcOrd="2" destOrd="0" presId="urn:microsoft.com/office/officeart/2005/8/layout/arrow2"/>
    <dgm:cxn modelId="{4AA1B0CE-0DC9-47DF-B6B5-0C0174B49DCA}" type="presParOf" srcId="{48C8FE8B-184E-4C96-85A4-3ACDEB90C577}" destId="{EBE25189-52C0-4B51-8C6F-973CE101FD67}" srcOrd="3" destOrd="0" presId="urn:microsoft.com/office/officeart/2005/8/layout/arrow2"/>
    <dgm:cxn modelId="{7D5B543C-2437-4853-B857-BC562092D703}" type="presParOf" srcId="{48C8FE8B-184E-4C96-85A4-3ACDEB90C577}" destId="{660FD253-FEE9-43D8-919F-5DEA68F93D1E}" srcOrd="4" destOrd="0" presId="urn:microsoft.com/office/officeart/2005/8/layout/arrow2"/>
    <dgm:cxn modelId="{B17A1FCE-A1E2-475D-9494-8D894AB29CD3}" type="presParOf" srcId="{48C8FE8B-184E-4C96-85A4-3ACDEB90C577}" destId="{2DF57587-526B-461E-A797-EE1D90026123}" srcOrd="5" destOrd="0" presId="urn:microsoft.com/office/officeart/2005/8/layout/arrow2"/>
    <dgm:cxn modelId="{EE15E47D-9479-4602-96A4-7B60806106E4}" type="presParOf" srcId="{48C8FE8B-184E-4C96-85A4-3ACDEB90C577}" destId="{9EF66F94-1DA1-409D-8B02-81474FFCE9C4}" srcOrd="6" destOrd="0" presId="urn:microsoft.com/office/officeart/2005/8/layout/arrow2"/>
    <dgm:cxn modelId="{E4268D79-65EC-489F-B21D-75CF9B13C1D7}" type="presParOf" srcId="{48C8FE8B-184E-4C96-85A4-3ACDEB90C577}" destId="{DF85A27C-F974-45E3-A6ED-D053889DBF68}" srcOrd="7" destOrd="0" presId="urn:microsoft.com/office/officeart/2005/8/layout/arrow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4A335C-8625-4B23-9049-B5CF82BA8460}" type="doc">
      <dgm:prSet loTypeId="urn:microsoft.com/office/officeart/2005/8/layout/b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15C267C-FA54-471C-ADFA-82E4B4B081AC}">
      <dgm:prSet phldrT="[Text]"/>
      <dgm:spPr/>
      <dgm:t>
        <a:bodyPr/>
        <a:lstStyle/>
        <a:p>
          <a:r>
            <a:rPr lang="en-US" u="none" dirty="0" smtClean="0"/>
            <a:t>Oxen and horses for power</a:t>
          </a:r>
          <a:endParaRPr lang="en-US" u="none" dirty="0"/>
        </a:p>
      </dgm:t>
    </dgm:pt>
    <dgm:pt modelId="{F34B490A-F92D-401C-9258-F504DAE5A499}" type="parTrans" cxnId="{3FBC214F-10E7-4343-9D62-3A60D5E18216}">
      <dgm:prSet/>
      <dgm:spPr/>
      <dgm:t>
        <a:bodyPr/>
        <a:lstStyle/>
        <a:p>
          <a:endParaRPr lang="en-US"/>
        </a:p>
      </dgm:t>
    </dgm:pt>
    <dgm:pt modelId="{842B8F65-E036-42E4-AE9B-6E4AA36BC7DF}" type="sibTrans" cxnId="{3FBC214F-10E7-4343-9D62-3A60D5E18216}">
      <dgm:prSet/>
      <dgm:spPr/>
      <dgm:t>
        <a:bodyPr/>
        <a:lstStyle/>
        <a:p>
          <a:endParaRPr lang="en-US"/>
        </a:p>
      </dgm:t>
    </dgm:pt>
    <dgm:pt modelId="{98A36782-367B-43C0-937D-7B8A67091C25}">
      <dgm:prSet phldrT="[Text]"/>
      <dgm:spPr/>
      <dgm:t>
        <a:bodyPr/>
        <a:lstStyle/>
        <a:p>
          <a:r>
            <a:rPr lang="en-US" dirty="0" smtClean="0"/>
            <a:t>All Sowing by hand </a:t>
          </a:r>
          <a:endParaRPr lang="en-US" dirty="0"/>
        </a:p>
      </dgm:t>
    </dgm:pt>
    <dgm:pt modelId="{B4C0F681-88BD-4B58-867E-4A9F1FF8F677}" type="parTrans" cxnId="{8276CE57-350E-48EA-A1AD-97076738D71E}">
      <dgm:prSet/>
      <dgm:spPr/>
      <dgm:t>
        <a:bodyPr/>
        <a:lstStyle/>
        <a:p>
          <a:endParaRPr lang="en-US"/>
        </a:p>
      </dgm:t>
    </dgm:pt>
    <dgm:pt modelId="{C2178AE3-A175-4CCD-AFC4-742331480F58}" type="sibTrans" cxnId="{8276CE57-350E-48EA-A1AD-97076738D71E}">
      <dgm:prSet/>
      <dgm:spPr/>
      <dgm:t>
        <a:bodyPr/>
        <a:lstStyle/>
        <a:p>
          <a:endParaRPr lang="en-US"/>
        </a:p>
      </dgm:t>
    </dgm:pt>
    <dgm:pt modelId="{7DAB28FD-3561-4FAA-AB1B-512C006BDC7A}">
      <dgm:prSet phldrT="[Text]"/>
      <dgm:spPr/>
      <dgm:t>
        <a:bodyPr/>
        <a:lstStyle/>
        <a:p>
          <a:r>
            <a:rPr lang="en-US" dirty="0" smtClean="0"/>
            <a:t>Cultivating by hoe</a:t>
          </a:r>
          <a:endParaRPr lang="en-US" dirty="0"/>
        </a:p>
      </dgm:t>
    </dgm:pt>
    <dgm:pt modelId="{26045757-4C80-47B4-AC84-49FC63E267FD}" type="parTrans" cxnId="{E4D3FE1A-0D2D-471A-BD41-A4C630B8FE77}">
      <dgm:prSet/>
      <dgm:spPr/>
      <dgm:t>
        <a:bodyPr/>
        <a:lstStyle/>
        <a:p>
          <a:endParaRPr lang="en-US"/>
        </a:p>
      </dgm:t>
    </dgm:pt>
    <dgm:pt modelId="{341F8BA6-7E71-4B33-941A-D9069EE66CFA}" type="sibTrans" cxnId="{E4D3FE1A-0D2D-471A-BD41-A4C630B8FE77}">
      <dgm:prSet/>
      <dgm:spPr/>
      <dgm:t>
        <a:bodyPr/>
        <a:lstStyle/>
        <a:p>
          <a:endParaRPr lang="en-US"/>
        </a:p>
      </dgm:t>
    </dgm:pt>
    <dgm:pt modelId="{25418321-9E08-4232-8B5B-532276ED5F9B}">
      <dgm:prSet phldrT="[Text]"/>
      <dgm:spPr/>
      <dgm:t>
        <a:bodyPr/>
        <a:lstStyle/>
        <a:p>
          <a:r>
            <a:rPr lang="en-US" dirty="0" smtClean="0"/>
            <a:t>Children did not attend school during the summer because they were needed to help with the land</a:t>
          </a:r>
          <a:endParaRPr lang="en-US" dirty="0"/>
        </a:p>
      </dgm:t>
    </dgm:pt>
    <dgm:pt modelId="{DDA58165-1A84-4767-9A25-968A0AE99FA6}" type="parTrans" cxnId="{236F2B85-8E3C-40D7-A1CA-3829B0DC86A8}">
      <dgm:prSet/>
      <dgm:spPr/>
      <dgm:t>
        <a:bodyPr/>
        <a:lstStyle/>
        <a:p>
          <a:endParaRPr lang="en-US"/>
        </a:p>
      </dgm:t>
    </dgm:pt>
    <dgm:pt modelId="{9B4F63BF-3D25-47A9-A5CC-CC9749FC9A56}" type="sibTrans" cxnId="{236F2B85-8E3C-40D7-A1CA-3829B0DC86A8}">
      <dgm:prSet/>
      <dgm:spPr/>
      <dgm:t>
        <a:bodyPr/>
        <a:lstStyle/>
        <a:p>
          <a:endParaRPr lang="en-US"/>
        </a:p>
      </dgm:t>
    </dgm:pt>
    <dgm:pt modelId="{93E5CB57-95E4-4AA1-82B8-6D38434EA547}">
      <dgm:prSet phldrT="[Text]"/>
      <dgm:spPr/>
      <dgm:t>
        <a:bodyPr/>
        <a:lstStyle/>
        <a:p>
          <a:r>
            <a:rPr lang="en-US" dirty="0" smtClean="0"/>
            <a:t>Communication was mainly oral-Messages were sent by messenger </a:t>
          </a:r>
          <a:endParaRPr lang="en-US" dirty="0"/>
        </a:p>
      </dgm:t>
    </dgm:pt>
    <dgm:pt modelId="{E7A44622-73E8-4662-87B1-12FC758E0D05}" type="parTrans" cxnId="{3AAB2BD8-7473-4CCE-AD78-3E9AED2C20A7}">
      <dgm:prSet/>
      <dgm:spPr/>
      <dgm:t>
        <a:bodyPr/>
        <a:lstStyle/>
        <a:p>
          <a:endParaRPr lang="en-US"/>
        </a:p>
      </dgm:t>
    </dgm:pt>
    <dgm:pt modelId="{07219102-E907-4D01-8A99-2876A37C8B05}" type="sibTrans" cxnId="{3AAB2BD8-7473-4CCE-AD78-3E9AED2C20A7}">
      <dgm:prSet/>
      <dgm:spPr/>
      <dgm:t>
        <a:bodyPr/>
        <a:lstStyle/>
        <a:p>
          <a:endParaRPr lang="en-US"/>
        </a:p>
      </dgm:t>
    </dgm:pt>
    <dgm:pt modelId="{A3A89ECC-0B6C-4E2D-B8D5-6D52F03A25D8}">
      <dgm:prSet/>
      <dgm:spPr/>
      <dgm:t>
        <a:bodyPr/>
        <a:lstStyle/>
        <a:p>
          <a:r>
            <a:rPr lang="en-US" dirty="0" smtClean="0"/>
            <a:t>In the South children of rich parents were usually taught at  home while the poor children were usually apprenticed to a craftsmen.   </a:t>
          </a:r>
          <a:endParaRPr lang="en-US" dirty="0"/>
        </a:p>
      </dgm:t>
    </dgm:pt>
    <dgm:pt modelId="{0967BEF5-6143-480E-982E-BA611874F7A1}" type="parTrans" cxnId="{0B8F3076-0A71-43A4-9E58-283EF63F917B}">
      <dgm:prSet/>
      <dgm:spPr/>
      <dgm:t>
        <a:bodyPr/>
        <a:lstStyle/>
        <a:p>
          <a:endParaRPr lang="en-US"/>
        </a:p>
      </dgm:t>
    </dgm:pt>
    <dgm:pt modelId="{F218AC74-24EF-4C0F-B5C1-77A53482E1D0}" type="sibTrans" cxnId="{0B8F3076-0A71-43A4-9E58-283EF63F917B}">
      <dgm:prSet/>
      <dgm:spPr/>
      <dgm:t>
        <a:bodyPr/>
        <a:lstStyle/>
        <a:p>
          <a:endParaRPr lang="en-US"/>
        </a:p>
      </dgm:t>
    </dgm:pt>
    <dgm:pt modelId="{13156488-BD12-47AB-A2CA-EAA01D3172EE}" type="pres">
      <dgm:prSet presAssocID="{DE4A335C-8625-4B23-9049-B5CF82BA8460}" presName="Name0" presStyleCnt="0">
        <dgm:presLayoutVars>
          <dgm:dir/>
          <dgm:resizeHandles/>
        </dgm:presLayoutVars>
      </dgm:prSet>
      <dgm:spPr/>
    </dgm:pt>
    <dgm:pt modelId="{6AC07D83-AC2E-4D5D-BC1A-A1EE3C2899FC}" type="pres">
      <dgm:prSet presAssocID="{F15C267C-FA54-471C-ADFA-82E4B4B081AC}" presName="compNode" presStyleCnt="0"/>
      <dgm:spPr/>
    </dgm:pt>
    <dgm:pt modelId="{316349AA-11E1-40ED-9856-78A1BFA0A7AD}" type="pres">
      <dgm:prSet presAssocID="{F15C267C-FA54-471C-ADFA-82E4B4B081AC}" presName="dummyConnPt" presStyleCnt="0"/>
      <dgm:spPr/>
    </dgm:pt>
    <dgm:pt modelId="{43375639-F9D8-4F43-8D93-2E2F68A1A846}" type="pres">
      <dgm:prSet presAssocID="{F15C267C-FA54-471C-ADFA-82E4B4B081AC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31EA6F-8E7D-4201-BE63-5CAD5E83142F}" type="pres">
      <dgm:prSet presAssocID="{842B8F65-E036-42E4-AE9B-6E4AA36BC7DF}" presName="sibTrans" presStyleLbl="bgSibTrans2D1" presStyleIdx="0" presStyleCnt="5"/>
      <dgm:spPr/>
    </dgm:pt>
    <dgm:pt modelId="{96FDE28D-85C2-4C89-8DA5-AA5F6FBB3FE5}" type="pres">
      <dgm:prSet presAssocID="{98A36782-367B-43C0-937D-7B8A67091C25}" presName="compNode" presStyleCnt="0"/>
      <dgm:spPr/>
    </dgm:pt>
    <dgm:pt modelId="{E6D18CED-A1E5-4476-A43D-01A470C96D5E}" type="pres">
      <dgm:prSet presAssocID="{98A36782-367B-43C0-937D-7B8A67091C25}" presName="dummyConnPt" presStyleCnt="0"/>
      <dgm:spPr/>
    </dgm:pt>
    <dgm:pt modelId="{EE5DB6CF-EA43-4D30-856C-04CF86AB2B95}" type="pres">
      <dgm:prSet presAssocID="{98A36782-367B-43C0-937D-7B8A67091C25}" presName="node" presStyleLbl="node1" presStyleIdx="1" presStyleCnt="6" custLinFactNeighborX="-842" custLinFactNeighborY="-476">
        <dgm:presLayoutVars>
          <dgm:bulletEnabled val="1"/>
        </dgm:presLayoutVars>
      </dgm:prSet>
      <dgm:spPr/>
    </dgm:pt>
    <dgm:pt modelId="{1FBD3057-D015-4DE4-9AF7-6342062C6DE2}" type="pres">
      <dgm:prSet presAssocID="{C2178AE3-A175-4CCD-AFC4-742331480F58}" presName="sibTrans" presStyleLbl="bgSibTrans2D1" presStyleIdx="1" presStyleCnt="5"/>
      <dgm:spPr/>
    </dgm:pt>
    <dgm:pt modelId="{23DE82AB-E305-4D83-8721-E89A2AB2C084}" type="pres">
      <dgm:prSet presAssocID="{7DAB28FD-3561-4FAA-AB1B-512C006BDC7A}" presName="compNode" presStyleCnt="0"/>
      <dgm:spPr/>
    </dgm:pt>
    <dgm:pt modelId="{79B5F86A-45E7-4763-85B3-527D0A90AAD2}" type="pres">
      <dgm:prSet presAssocID="{7DAB28FD-3561-4FAA-AB1B-512C006BDC7A}" presName="dummyConnPt" presStyleCnt="0"/>
      <dgm:spPr/>
    </dgm:pt>
    <dgm:pt modelId="{0BA22F86-E042-4C1A-BAEE-796467F5E1E0}" type="pres">
      <dgm:prSet presAssocID="{7DAB28FD-3561-4FAA-AB1B-512C006BDC7A}" presName="node" presStyleLbl="node1" presStyleIdx="2" presStyleCnt="6">
        <dgm:presLayoutVars>
          <dgm:bulletEnabled val="1"/>
        </dgm:presLayoutVars>
      </dgm:prSet>
      <dgm:spPr/>
    </dgm:pt>
    <dgm:pt modelId="{F20FDEB1-57AB-4CC4-9565-E26FB7E9B881}" type="pres">
      <dgm:prSet presAssocID="{341F8BA6-7E71-4B33-941A-D9069EE66CFA}" presName="sibTrans" presStyleLbl="bgSibTrans2D1" presStyleIdx="2" presStyleCnt="5"/>
      <dgm:spPr/>
    </dgm:pt>
    <dgm:pt modelId="{654E0C74-9B0A-45C7-88ED-B73D48931319}" type="pres">
      <dgm:prSet presAssocID="{A3A89ECC-0B6C-4E2D-B8D5-6D52F03A25D8}" presName="compNode" presStyleCnt="0"/>
      <dgm:spPr/>
    </dgm:pt>
    <dgm:pt modelId="{7F54F382-D263-4BA3-8A79-BA190A96B4A1}" type="pres">
      <dgm:prSet presAssocID="{A3A89ECC-0B6C-4E2D-B8D5-6D52F03A25D8}" presName="dummyConnPt" presStyleCnt="0"/>
      <dgm:spPr/>
    </dgm:pt>
    <dgm:pt modelId="{18534285-DE48-47C8-8776-9E4DF0AD383F}" type="pres">
      <dgm:prSet presAssocID="{A3A89ECC-0B6C-4E2D-B8D5-6D52F03A25D8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379FA9-AAC7-4054-A9CB-9583B11B74AA}" type="pres">
      <dgm:prSet presAssocID="{F218AC74-24EF-4C0F-B5C1-77A53482E1D0}" presName="sibTrans" presStyleLbl="bgSibTrans2D1" presStyleIdx="3" presStyleCnt="5"/>
      <dgm:spPr/>
    </dgm:pt>
    <dgm:pt modelId="{E5725127-C4DE-467E-B316-0DE93B214070}" type="pres">
      <dgm:prSet presAssocID="{25418321-9E08-4232-8B5B-532276ED5F9B}" presName="compNode" presStyleCnt="0"/>
      <dgm:spPr/>
    </dgm:pt>
    <dgm:pt modelId="{68B39EAD-EA9D-4FDA-A572-60EF149542DA}" type="pres">
      <dgm:prSet presAssocID="{25418321-9E08-4232-8B5B-532276ED5F9B}" presName="dummyConnPt" presStyleCnt="0"/>
      <dgm:spPr/>
    </dgm:pt>
    <dgm:pt modelId="{54B1BCC7-BC37-4AED-A571-6BBA0DDD4109}" type="pres">
      <dgm:prSet presAssocID="{25418321-9E08-4232-8B5B-532276ED5F9B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7043A6-9765-4EDD-A9DB-A5C5057084E4}" type="pres">
      <dgm:prSet presAssocID="{9B4F63BF-3D25-47A9-A5CC-CC9749FC9A56}" presName="sibTrans" presStyleLbl="bgSibTrans2D1" presStyleIdx="4" presStyleCnt="5"/>
      <dgm:spPr/>
    </dgm:pt>
    <dgm:pt modelId="{62B38706-1DEA-45F9-8E32-C86B78FC47D1}" type="pres">
      <dgm:prSet presAssocID="{93E5CB57-95E4-4AA1-82B8-6D38434EA547}" presName="compNode" presStyleCnt="0"/>
      <dgm:spPr/>
    </dgm:pt>
    <dgm:pt modelId="{20541743-FC3F-4F3D-BFCD-11F5B1046E5C}" type="pres">
      <dgm:prSet presAssocID="{93E5CB57-95E4-4AA1-82B8-6D38434EA547}" presName="dummyConnPt" presStyleCnt="0"/>
      <dgm:spPr/>
    </dgm:pt>
    <dgm:pt modelId="{3AC46DBD-9CD4-451E-ADC6-B4D1E30E6F63}" type="pres">
      <dgm:prSet presAssocID="{93E5CB57-95E4-4AA1-82B8-6D38434EA547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36F2B85-8E3C-40D7-A1CA-3829B0DC86A8}" srcId="{DE4A335C-8625-4B23-9049-B5CF82BA8460}" destId="{25418321-9E08-4232-8B5B-532276ED5F9B}" srcOrd="4" destOrd="0" parTransId="{DDA58165-1A84-4767-9A25-968A0AE99FA6}" sibTransId="{9B4F63BF-3D25-47A9-A5CC-CC9749FC9A56}"/>
    <dgm:cxn modelId="{81AEE490-5BCE-43E9-A3F2-6DFEC0BA027D}" type="presOf" srcId="{DE4A335C-8625-4B23-9049-B5CF82BA8460}" destId="{13156488-BD12-47AB-A2CA-EAA01D3172EE}" srcOrd="0" destOrd="0" presId="urn:microsoft.com/office/officeart/2005/8/layout/bProcess4"/>
    <dgm:cxn modelId="{38BBDFD2-A779-4FF9-A8E8-D6ECA3811934}" type="presOf" srcId="{842B8F65-E036-42E4-AE9B-6E4AA36BC7DF}" destId="{B631EA6F-8E7D-4201-BE63-5CAD5E83142F}" srcOrd="0" destOrd="0" presId="urn:microsoft.com/office/officeart/2005/8/layout/bProcess4"/>
    <dgm:cxn modelId="{3FBC214F-10E7-4343-9D62-3A60D5E18216}" srcId="{DE4A335C-8625-4B23-9049-B5CF82BA8460}" destId="{F15C267C-FA54-471C-ADFA-82E4B4B081AC}" srcOrd="0" destOrd="0" parTransId="{F34B490A-F92D-401C-9258-F504DAE5A499}" sibTransId="{842B8F65-E036-42E4-AE9B-6E4AA36BC7DF}"/>
    <dgm:cxn modelId="{0B8F3076-0A71-43A4-9E58-283EF63F917B}" srcId="{DE4A335C-8625-4B23-9049-B5CF82BA8460}" destId="{A3A89ECC-0B6C-4E2D-B8D5-6D52F03A25D8}" srcOrd="3" destOrd="0" parTransId="{0967BEF5-6143-480E-982E-BA611874F7A1}" sibTransId="{F218AC74-24EF-4C0F-B5C1-77A53482E1D0}"/>
    <dgm:cxn modelId="{5F894FA1-417C-4A04-9B43-167BF4F334D5}" type="presOf" srcId="{A3A89ECC-0B6C-4E2D-B8D5-6D52F03A25D8}" destId="{18534285-DE48-47C8-8776-9E4DF0AD383F}" srcOrd="0" destOrd="0" presId="urn:microsoft.com/office/officeart/2005/8/layout/bProcess4"/>
    <dgm:cxn modelId="{218CC018-F64F-443A-B422-156A00342D6A}" type="presOf" srcId="{93E5CB57-95E4-4AA1-82B8-6D38434EA547}" destId="{3AC46DBD-9CD4-451E-ADC6-B4D1E30E6F63}" srcOrd="0" destOrd="0" presId="urn:microsoft.com/office/officeart/2005/8/layout/bProcess4"/>
    <dgm:cxn modelId="{ACC33349-FC7F-45EB-8200-D4E07FBF388F}" type="presOf" srcId="{C2178AE3-A175-4CCD-AFC4-742331480F58}" destId="{1FBD3057-D015-4DE4-9AF7-6342062C6DE2}" srcOrd="0" destOrd="0" presId="urn:microsoft.com/office/officeart/2005/8/layout/bProcess4"/>
    <dgm:cxn modelId="{D517369F-885D-49C6-8E6A-597FDD7190D2}" type="presOf" srcId="{25418321-9E08-4232-8B5B-532276ED5F9B}" destId="{54B1BCC7-BC37-4AED-A571-6BBA0DDD4109}" srcOrd="0" destOrd="0" presId="urn:microsoft.com/office/officeart/2005/8/layout/bProcess4"/>
    <dgm:cxn modelId="{9AFF0F76-CECE-4405-BCA5-61B3AC8BE08A}" type="presOf" srcId="{F218AC74-24EF-4C0F-B5C1-77A53482E1D0}" destId="{68379FA9-AAC7-4054-A9CB-9583B11B74AA}" srcOrd="0" destOrd="0" presId="urn:microsoft.com/office/officeart/2005/8/layout/bProcess4"/>
    <dgm:cxn modelId="{E4D3FE1A-0D2D-471A-BD41-A4C630B8FE77}" srcId="{DE4A335C-8625-4B23-9049-B5CF82BA8460}" destId="{7DAB28FD-3561-4FAA-AB1B-512C006BDC7A}" srcOrd="2" destOrd="0" parTransId="{26045757-4C80-47B4-AC84-49FC63E267FD}" sibTransId="{341F8BA6-7E71-4B33-941A-D9069EE66CFA}"/>
    <dgm:cxn modelId="{6934C537-1EF8-48D8-A21F-93424502654A}" type="presOf" srcId="{9B4F63BF-3D25-47A9-A5CC-CC9749FC9A56}" destId="{D17043A6-9765-4EDD-A9DB-A5C5057084E4}" srcOrd="0" destOrd="0" presId="urn:microsoft.com/office/officeart/2005/8/layout/bProcess4"/>
    <dgm:cxn modelId="{D11D9D14-3148-4C0C-9FE7-7C2DC0C3FE31}" type="presOf" srcId="{98A36782-367B-43C0-937D-7B8A67091C25}" destId="{EE5DB6CF-EA43-4D30-856C-04CF86AB2B95}" srcOrd="0" destOrd="0" presId="urn:microsoft.com/office/officeart/2005/8/layout/bProcess4"/>
    <dgm:cxn modelId="{8276CE57-350E-48EA-A1AD-97076738D71E}" srcId="{DE4A335C-8625-4B23-9049-B5CF82BA8460}" destId="{98A36782-367B-43C0-937D-7B8A67091C25}" srcOrd="1" destOrd="0" parTransId="{B4C0F681-88BD-4B58-867E-4A9F1FF8F677}" sibTransId="{C2178AE3-A175-4CCD-AFC4-742331480F58}"/>
    <dgm:cxn modelId="{B5B5DF00-BA54-482A-B6BA-90BDD11EA664}" type="presOf" srcId="{341F8BA6-7E71-4B33-941A-D9069EE66CFA}" destId="{F20FDEB1-57AB-4CC4-9565-E26FB7E9B881}" srcOrd="0" destOrd="0" presId="urn:microsoft.com/office/officeart/2005/8/layout/bProcess4"/>
    <dgm:cxn modelId="{2240F687-C9CB-4CF9-9142-E493CA934AEF}" type="presOf" srcId="{7DAB28FD-3561-4FAA-AB1B-512C006BDC7A}" destId="{0BA22F86-E042-4C1A-BAEE-796467F5E1E0}" srcOrd="0" destOrd="0" presId="urn:microsoft.com/office/officeart/2005/8/layout/bProcess4"/>
    <dgm:cxn modelId="{539D99B0-39C4-44AB-9CF0-D3C35B7729EB}" type="presOf" srcId="{F15C267C-FA54-471C-ADFA-82E4B4B081AC}" destId="{43375639-F9D8-4F43-8D93-2E2F68A1A846}" srcOrd="0" destOrd="0" presId="urn:microsoft.com/office/officeart/2005/8/layout/bProcess4"/>
    <dgm:cxn modelId="{3AAB2BD8-7473-4CCE-AD78-3E9AED2C20A7}" srcId="{DE4A335C-8625-4B23-9049-B5CF82BA8460}" destId="{93E5CB57-95E4-4AA1-82B8-6D38434EA547}" srcOrd="5" destOrd="0" parTransId="{E7A44622-73E8-4662-87B1-12FC758E0D05}" sibTransId="{07219102-E907-4D01-8A99-2876A37C8B05}"/>
    <dgm:cxn modelId="{9F884EC5-FF8A-40CB-BD1D-015CFF74EADE}" type="presParOf" srcId="{13156488-BD12-47AB-A2CA-EAA01D3172EE}" destId="{6AC07D83-AC2E-4D5D-BC1A-A1EE3C2899FC}" srcOrd="0" destOrd="0" presId="urn:microsoft.com/office/officeart/2005/8/layout/bProcess4"/>
    <dgm:cxn modelId="{DF060F77-4E6B-4F24-807F-2544A81803DF}" type="presParOf" srcId="{6AC07D83-AC2E-4D5D-BC1A-A1EE3C2899FC}" destId="{316349AA-11E1-40ED-9856-78A1BFA0A7AD}" srcOrd="0" destOrd="0" presId="urn:microsoft.com/office/officeart/2005/8/layout/bProcess4"/>
    <dgm:cxn modelId="{66F442F1-5A87-46D0-B1C6-20E5FF4B1D9E}" type="presParOf" srcId="{6AC07D83-AC2E-4D5D-BC1A-A1EE3C2899FC}" destId="{43375639-F9D8-4F43-8D93-2E2F68A1A846}" srcOrd="1" destOrd="0" presId="urn:microsoft.com/office/officeart/2005/8/layout/bProcess4"/>
    <dgm:cxn modelId="{3978A502-851D-4295-A75F-0F50048789C1}" type="presParOf" srcId="{13156488-BD12-47AB-A2CA-EAA01D3172EE}" destId="{B631EA6F-8E7D-4201-BE63-5CAD5E83142F}" srcOrd="1" destOrd="0" presId="urn:microsoft.com/office/officeart/2005/8/layout/bProcess4"/>
    <dgm:cxn modelId="{B137C2F3-CAE4-4F0D-8701-0060EA4A91A0}" type="presParOf" srcId="{13156488-BD12-47AB-A2CA-EAA01D3172EE}" destId="{96FDE28D-85C2-4C89-8DA5-AA5F6FBB3FE5}" srcOrd="2" destOrd="0" presId="urn:microsoft.com/office/officeart/2005/8/layout/bProcess4"/>
    <dgm:cxn modelId="{9F3008F3-1EE7-4164-8B27-8CEC62A0AE89}" type="presParOf" srcId="{96FDE28D-85C2-4C89-8DA5-AA5F6FBB3FE5}" destId="{E6D18CED-A1E5-4476-A43D-01A470C96D5E}" srcOrd="0" destOrd="0" presId="urn:microsoft.com/office/officeart/2005/8/layout/bProcess4"/>
    <dgm:cxn modelId="{A63EF6CD-99BE-4947-ABF0-3233FC68E74C}" type="presParOf" srcId="{96FDE28D-85C2-4C89-8DA5-AA5F6FBB3FE5}" destId="{EE5DB6CF-EA43-4D30-856C-04CF86AB2B95}" srcOrd="1" destOrd="0" presId="urn:microsoft.com/office/officeart/2005/8/layout/bProcess4"/>
    <dgm:cxn modelId="{427F4174-29F9-42E5-9374-FE045548923A}" type="presParOf" srcId="{13156488-BD12-47AB-A2CA-EAA01D3172EE}" destId="{1FBD3057-D015-4DE4-9AF7-6342062C6DE2}" srcOrd="3" destOrd="0" presId="urn:microsoft.com/office/officeart/2005/8/layout/bProcess4"/>
    <dgm:cxn modelId="{ADC13BB6-113B-45D8-9A1C-E4483A3D1052}" type="presParOf" srcId="{13156488-BD12-47AB-A2CA-EAA01D3172EE}" destId="{23DE82AB-E305-4D83-8721-E89A2AB2C084}" srcOrd="4" destOrd="0" presId="urn:microsoft.com/office/officeart/2005/8/layout/bProcess4"/>
    <dgm:cxn modelId="{338D4D80-B297-4FF2-9FD6-E1B5B77826BB}" type="presParOf" srcId="{23DE82AB-E305-4D83-8721-E89A2AB2C084}" destId="{79B5F86A-45E7-4763-85B3-527D0A90AAD2}" srcOrd="0" destOrd="0" presId="urn:microsoft.com/office/officeart/2005/8/layout/bProcess4"/>
    <dgm:cxn modelId="{AF1B3CEA-2F7F-4D1E-A4E7-5E38A8B4E891}" type="presParOf" srcId="{23DE82AB-E305-4D83-8721-E89A2AB2C084}" destId="{0BA22F86-E042-4C1A-BAEE-796467F5E1E0}" srcOrd="1" destOrd="0" presId="urn:microsoft.com/office/officeart/2005/8/layout/bProcess4"/>
    <dgm:cxn modelId="{75F1B4FF-EDA1-4A29-A399-1EA1838949B0}" type="presParOf" srcId="{13156488-BD12-47AB-A2CA-EAA01D3172EE}" destId="{F20FDEB1-57AB-4CC4-9565-E26FB7E9B881}" srcOrd="5" destOrd="0" presId="urn:microsoft.com/office/officeart/2005/8/layout/bProcess4"/>
    <dgm:cxn modelId="{54190CFA-0496-410E-BC15-F65C155D83FB}" type="presParOf" srcId="{13156488-BD12-47AB-A2CA-EAA01D3172EE}" destId="{654E0C74-9B0A-45C7-88ED-B73D48931319}" srcOrd="6" destOrd="0" presId="urn:microsoft.com/office/officeart/2005/8/layout/bProcess4"/>
    <dgm:cxn modelId="{DCF132E8-DA6D-4FBB-9A45-4982B709AC60}" type="presParOf" srcId="{654E0C74-9B0A-45C7-88ED-B73D48931319}" destId="{7F54F382-D263-4BA3-8A79-BA190A96B4A1}" srcOrd="0" destOrd="0" presId="urn:microsoft.com/office/officeart/2005/8/layout/bProcess4"/>
    <dgm:cxn modelId="{D97B3BA4-6DAA-443F-8891-AC42F2445664}" type="presParOf" srcId="{654E0C74-9B0A-45C7-88ED-B73D48931319}" destId="{18534285-DE48-47C8-8776-9E4DF0AD383F}" srcOrd="1" destOrd="0" presId="urn:microsoft.com/office/officeart/2005/8/layout/bProcess4"/>
    <dgm:cxn modelId="{36AEA4CA-4355-4034-90D0-2E89E291E27A}" type="presParOf" srcId="{13156488-BD12-47AB-A2CA-EAA01D3172EE}" destId="{68379FA9-AAC7-4054-A9CB-9583B11B74AA}" srcOrd="7" destOrd="0" presId="urn:microsoft.com/office/officeart/2005/8/layout/bProcess4"/>
    <dgm:cxn modelId="{B61FA66B-9E3F-4C7E-B3D3-96B32A6316AF}" type="presParOf" srcId="{13156488-BD12-47AB-A2CA-EAA01D3172EE}" destId="{E5725127-C4DE-467E-B316-0DE93B214070}" srcOrd="8" destOrd="0" presId="urn:microsoft.com/office/officeart/2005/8/layout/bProcess4"/>
    <dgm:cxn modelId="{D6CE9226-9B82-4934-AC48-55A86E94A9A6}" type="presParOf" srcId="{E5725127-C4DE-467E-B316-0DE93B214070}" destId="{68B39EAD-EA9D-4FDA-A572-60EF149542DA}" srcOrd="0" destOrd="0" presId="urn:microsoft.com/office/officeart/2005/8/layout/bProcess4"/>
    <dgm:cxn modelId="{BDC2FE94-05DC-4CE4-9210-D6F5AAD1BE3A}" type="presParOf" srcId="{E5725127-C4DE-467E-B316-0DE93B214070}" destId="{54B1BCC7-BC37-4AED-A571-6BBA0DDD4109}" srcOrd="1" destOrd="0" presId="urn:microsoft.com/office/officeart/2005/8/layout/bProcess4"/>
    <dgm:cxn modelId="{5A8698B9-436C-47D5-B471-03888A91A21F}" type="presParOf" srcId="{13156488-BD12-47AB-A2CA-EAA01D3172EE}" destId="{D17043A6-9765-4EDD-A9DB-A5C5057084E4}" srcOrd="9" destOrd="0" presId="urn:microsoft.com/office/officeart/2005/8/layout/bProcess4"/>
    <dgm:cxn modelId="{705D9173-0A96-4856-A312-33C667BBAAA6}" type="presParOf" srcId="{13156488-BD12-47AB-A2CA-EAA01D3172EE}" destId="{62B38706-1DEA-45F9-8E32-C86B78FC47D1}" srcOrd="10" destOrd="0" presId="urn:microsoft.com/office/officeart/2005/8/layout/bProcess4"/>
    <dgm:cxn modelId="{91C0DD8D-538E-4AFD-8307-D147624C87C0}" type="presParOf" srcId="{62B38706-1DEA-45F9-8E32-C86B78FC47D1}" destId="{20541743-FC3F-4F3D-BFCD-11F5B1046E5C}" srcOrd="0" destOrd="0" presId="urn:microsoft.com/office/officeart/2005/8/layout/bProcess4"/>
    <dgm:cxn modelId="{8AC5B9C4-D36F-4F54-B99D-906DBB187E2F}" type="presParOf" srcId="{62B38706-1DEA-45F9-8E32-C86B78FC47D1}" destId="{3AC46DBD-9CD4-451E-ADC6-B4D1E30E6F63}" srcOrd="1" destOrd="0" presId="urn:microsoft.com/office/officeart/2005/8/layout/bProcess4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4A335C-8625-4B23-9049-B5CF82BA8460}" type="doc">
      <dgm:prSet loTypeId="urn:microsoft.com/office/officeart/2005/8/layout/b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15C267C-FA54-471C-ADFA-82E4B4B081AC}">
      <dgm:prSet phldrT="[Text]"/>
      <dgm:spPr/>
      <dgm:t>
        <a:bodyPr/>
        <a:lstStyle/>
        <a:p>
          <a:r>
            <a:rPr lang="en-US" dirty="0" smtClean="0"/>
            <a:t>Introduction of steam power through coal </a:t>
          </a:r>
          <a:endParaRPr lang="en-US" dirty="0"/>
        </a:p>
      </dgm:t>
    </dgm:pt>
    <dgm:pt modelId="{F34B490A-F92D-401C-9258-F504DAE5A499}" type="parTrans" cxnId="{3FBC214F-10E7-4343-9D62-3A60D5E18216}">
      <dgm:prSet/>
      <dgm:spPr/>
      <dgm:t>
        <a:bodyPr/>
        <a:lstStyle/>
        <a:p>
          <a:endParaRPr lang="en-US"/>
        </a:p>
      </dgm:t>
    </dgm:pt>
    <dgm:pt modelId="{842B8F65-E036-42E4-AE9B-6E4AA36BC7DF}" type="sibTrans" cxnId="{3FBC214F-10E7-4343-9D62-3A60D5E18216}">
      <dgm:prSet/>
      <dgm:spPr/>
      <dgm:t>
        <a:bodyPr/>
        <a:lstStyle/>
        <a:p>
          <a:endParaRPr lang="en-US"/>
        </a:p>
      </dgm:t>
    </dgm:pt>
    <dgm:pt modelId="{98A36782-367B-43C0-937D-7B8A67091C25}">
      <dgm:prSet phldrT="[Text]"/>
      <dgm:spPr/>
      <dgm:t>
        <a:bodyPr/>
        <a:lstStyle/>
        <a:p>
          <a:r>
            <a:rPr lang="en-US" dirty="0" smtClean="0"/>
            <a:t>Various means of Transportation </a:t>
          </a:r>
          <a:endParaRPr lang="en-US" dirty="0"/>
        </a:p>
      </dgm:t>
    </dgm:pt>
    <dgm:pt modelId="{B4C0F681-88BD-4B58-867E-4A9F1FF8F677}" type="parTrans" cxnId="{8276CE57-350E-48EA-A1AD-97076738D71E}">
      <dgm:prSet/>
      <dgm:spPr/>
      <dgm:t>
        <a:bodyPr/>
        <a:lstStyle/>
        <a:p>
          <a:endParaRPr lang="en-US"/>
        </a:p>
      </dgm:t>
    </dgm:pt>
    <dgm:pt modelId="{C2178AE3-A175-4CCD-AFC4-742331480F58}" type="sibTrans" cxnId="{8276CE57-350E-48EA-A1AD-97076738D71E}">
      <dgm:prSet/>
      <dgm:spPr/>
      <dgm:t>
        <a:bodyPr/>
        <a:lstStyle/>
        <a:p>
          <a:endParaRPr lang="en-US"/>
        </a:p>
      </dgm:t>
    </dgm:pt>
    <dgm:pt modelId="{7DAB28FD-3561-4FAA-AB1B-512C006BDC7A}">
      <dgm:prSet phldrT="[Text]"/>
      <dgm:spPr/>
      <dgm:t>
        <a:bodyPr/>
        <a:lstStyle/>
        <a:p>
          <a:r>
            <a:rPr lang="en-US" dirty="0" smtClean="0"/>
            <a:t>Electricity more effective</a:t>
          </a:r>
          <a:endParaRPr lang="en-US" dirty="0"/>
        </a:p>
      </dgm:t>
    </dgm:pt>
    <dgm:pt modelId="{26045757-4C80-47B4-AC84-49FC63E267FD}" type="parTrans" cxnId="{E4D3FE1A-0D2D-471A-BD41-A4C630B8FE77}">
      <dgm:prSet/>
      <dgm:spPr/>
      <dgm:t>
        <a:bodyPr/>
        <a:lstStyle/>
        <a:p>
          <a:endParaRPr lang="en-US"/>
        </a:p>
      </dgm:t>
    </dgm:pt>
    <dgm:pt modelId="{341F8BA6-7E71-4B33-941A-D9069EE66CFA}" type="sibTrans" cxnId="{E4D3FE1A-0D2D-471A-BD41-A4C630B8FE77}">
      <dgm:prSet/>
      <dgm:spPr/>
      <dgm:t>
        <a:bodyPr/>
        <a:lstStyle/>
        <a:p>
          <a:endParaRPr lang="en-US"/>
        </a:p>
      </dgm:t>
    </dgm:pt>
    <dgm:pt modelId="{A5E2EA15-2F75-4B07-B7EA-0D25D68D2669}">
      <dgm:prSet phldrT="[Text]"/>
      <dgm:spPr/>
      <dgm:t>
        <a:bodyPr/>
        <a:lstStyle/>
        <a:p>
          <a:r>
            <a:rPr lang="en-US" dirty="0" smtClean="0"/>
            <a:t>More people obtained higher education</a:t>
          </a:r>
          <a:endParaRPr lang="en-US" dirty="0"/>
        </a:p>
      </dgm:t>
    </dgm:pt>
    <dgm:pt modelId="{CC19F1D3-622C-4657-AE9D-0A8873441C26}" type="parTrans" cxnId="{9D3E2BBA-EE5A-4CA6-B625-89E26DEAC62D}">
      <dgm:prSet/>
      <dgm:spPr/>
      <dgm:t>
        <a:bodyPr/>
        <a:lstStyle/>
        <a:p>
          <a:endParaRPr lang="en-US"/>
        </a:p>
      </dgm:t>
    </dgm:pt>
    <dgm:pt modelId="{0EFECF17-3A2B-4A81-8219-B373E1D9B6ED}" type="sibTrans" cxnId="{9D3E2BBA-EE5A-4CA6-B625-89E26DEAC62D}">
      <dgm:prSet/>
      <dgm:spPr/>
      <dgm:t>
        <a:bodyPr/>
        <a:lstStyle/>
        <a:p>
          <a:endParaRPr lang="en-US"/>
        </a:p>
      </dgm:t>
    </dgm:pt>
    <dgm:pt modelId="{25418321-9E08-4232-8B5B-532276ED5F9B}">
      <dgm:prSet phldrT="[Text]"/>
      <dgm:spPr/>
      <dgm:t>
        <a:bodyPr/>
        <a:lstStyle/>
        <a:p>
          <a:r>
            <a:rPr lang="en-US" dirty="0" smtClean="0"/>
            <a:t>More Effective medical technologies</a:t>
          </a:r>
          <a:endParaRPr lang="en-US" dirty="0"/>
        </a:p>
      </dgm:t>
    </dgm:pt>
    <dgm:pt modelId="{DDA58165-1A84-4767-9A25-968A0AE99FA6}" type="parTrans" cxnId="{236F2B85-8E3C-40D7-A1CA-3829B0DC86A8}">
      <dgm:prSet/>
      <dgm:spPr/>
      <dgm:t>
        <a:bodyPr/>
        <a:lstStyle/>
        <a:p>
          <a:endParaRPr lang="en-US"/>
        </a:p>
      </dgm:t>
    </dgm:pt>
    <dgm:pt modelId="{9B4F63BF-3D25-47A9-A5CC-CC9749FC9A56}" type="sibTrans" cxnId="{236F2B85-8E3C-40D7-A1CA-3829B0DC86A8}">
      <dgm:prSet/>
      <dgm:spPr/>
      <dgm:t>
        <a:bodyPr/>
        <a:lstStyle/>
        <a:p>
          <a:endParaRPr lang="en-US"/>
        </a:p>
      </dgm:t>
    </dgm:pt>
    <dgm:pt modelId="{93E5CB57-95E4-4AA1-82B8-6D38434EA547}">
      <dgm:prSet phldrT="[Text]"/>
      <dgm:spPr/>
      <dgm:t>
        <a:bodyPr/>
        <a:lstStyle/>
        <a:p>
          <a:r>
            <a:rPr lang="en-US" dirty="0" smtClean="0"/>
            <a:t>Assembly Line </a:t>
          </a:r>
          <a:endParaRPr lang="en-US" dirty="0"/>
        </a:p>
      </dgm:t>
    </dgm:pt>
    <dgm:pt modelId="{E7A44622-73E8-4662-87B1-12FC758E0D05}" type="parTrans" cxnId="{3AAB2BD8-7473-4CCE-AD78-3E9AED2C20A7}">
      <dgm:prSet/>
      <dgm:spPr/>
      <dgm:t>
        <a:bodyPr/>
        <a:lstStyle/>
        <a:p>
          <a:endParaRPr lang="en-US"/>
        </a:p>
      </dgm:t>
    </dgm:pt>
    <dgm:pt modelId="{07219102-E907-4D01-8A99-2876A37C8B05}" type="sibTrans" cxnId="{3AAB2BD8-7473-4CCE-AD78-3E9AED2C20A7}">
      <dgm:prSet/>
      <dgm:spPr/>
      <dgm:t>
        <a:bodyPr/>
        <a:lstStyle/>
        <a:p>
          <a:endParaRPr lang="en-US"/>
        </a:p>
      </dgm:t>
    </dgm:pt>
    <dgm:pt modelId="{B2681267-E7AF-42C4-9DB0-A6B08BDDB39B}">
      <dgm:prSet phldrT="[Text]"/>
      <dgm:spPr/>
      <dgm:t>
        <a:bodyPr/>
        <a:lstStyle/>
        <a:p>
          <a:r>
            <a:rPr lang="en-US" dirty="0" smtClean="0"/>
            <a:t>Machinery made manual labor  quick and easy </a:t>
          </a:r>
          <a:endParaRPr lang="en-US" dirty="0"/>
        </a:p>
      </dgm:t>
    </dgm:pt>
    <dgm:pt modelId="{25D5F926-2A1A-4730-8B69-453046530200}" type="parTrans" cxnId="{6E9BE139-4659-43F4-B620-A779F0256441}">
      <dgm:prSet/>
      <dgm:spPr/>
      <dgm:t>
        <a:bodyPr/>
        <a:lstStyle/>
        <a:p>
          <a:endParaRPr lang="en-US"/>
        </a:p>
      </dgm:t>
    </dgm:pt>
    <dgm:pt modelId="{728E258B-ABD3-4715-B643-E4E5536D9B01}" type="sibTrans" cxnId="{6E9BE139-4659-43F4-B620-A779F0256441}">
      <dgm:prSet/>
      <dgm:spPr/>
      <dgm:t>
        <a:bodyPr/>
        <a:lstStyle/>
        <a:p>
          <a:endParaRPr lang="en-US"/>
        </a:p>
      </dgm:t>
    </dgm:pt>
    <dgm:pt modelId="{44395C5E-9928-4CAD-BB7C-A639B8AD6657}">
      <dgm:prSet phldrT="[Text]"/>
      <dgm:spPr/>
      <dgm:t>
        <a:bodyPr/>
        <a:lstStyle/>
        <a:p>
          <a:r>
            <a:rPr lang="en-US" dirty="0" smtClean="0"/>
            <a:t>Single Family Homes</a:t>
          </a:r>
          <a:endParaRPr lang="en-US" dirty="0"/>
        </a:p>
      </dgm:t>
    </dgm:pt>
    <dgm:pt modelId="{97F18FD3-7F1B-4996-8FA8-4C8B527115AD}" type="parTrans" cxnId="{51A72208-304C-41CC-95FD-1BAD3080C9A2}">
      <dgm:prSet/>
      <dgm:spPr/>
      <dgm:t>
        <a:bodyPr/>
        <a:lstStyle/>
        <a:p>
          <a:endParaRPr lang="en-US"/>
        </a:p>
      </dgm:t>
    </dgm:pt>
    <dgm:pt modelId="{F48308D6-7C62-4D51-BE0A-F7F9F2B1393E}" type="sibTrans" cxnId="{51A72208-304C-41CC-95FD-1BAD3080C9A2}">
      <dgm:prSet/>
      <dgm:spPr/>
      <dgm:t>
        <a:bodyPr/>
        <a:lstStyle/>
        <a:p>
          <a:endParaRPr lang="en-US"/>
        </a:p>
      </dgm:t>
    </dgm:pt>
    <dgm:pt modelId="{13156488-BD12-47AB-A2CA-EAA01D3172EE}" type="pres">
      <dgm:prSet presAssocID="{DE4A335C-8625-4B23-9049-B5CF82BA8460}" presName="Name0" presStyleCnt="0">
        <dgm:presLayoutVars>
          <dgm:dir/>
          <dgm:resizeHandles/>
        </dgm:presLayoutVars>
      </dgm:prSet>
      <dgm:spPr/>
    </dgm:pt>
    <dgm:pt modelId="{6AC07D83-AC2E-4D5D-BC1A-A1EE3C2899FC}" type="pres">
      <dgm:prSet presAssocID="{F15C267C-FA54-471C-ADFA-82E4B4B081AC}" presName="compNode" presStyleCnt="0"/>
      <dgm:spPr/>
    </dgm:pt>
    <dgm:pt modelId="{316349AA-11E1-40ED-9856-78A1BFA0A7AD}" type="pres">
      <dgm:prSet presAssocID="{F15C267C-FA54-471C-ADFA-82E4B4B081AC}" presName="dummyConnPt" presStyleCnt="0"/>
      <dgm:spPr/>
    </dgm:pt>
    <dgm:pt modelId="{43375639-F9D8-4F43-8D93-2E2F68A1A846}" type="pres">
      <dgm:prSet presAssocID="{F15C267C-FA54-471C-ADFA-82E4B4B081AC}" presName="node" presStyleLbl="node1" presStyleIdx="0" presStyleCnt="8">
        <dgm:presLayoutVars>
          <dgm:bulletEnabled val="1"/>
        </dgm:presLayoutVars>
      </dgm:prSet>
      <dgm:spPr/>
    </dgm:pt>
    <dgm:pt modelId="{B631EA6F-8E7D-4201-BE63-5CAD5E83142F}" type="pres">
      <dgm:prSet presAssocID="{842B8F65-E036-42E4-AE9B-6E4AA36BC7DF}" presName="sibTrans" presStyleLbl="bgSibTrans2D1" presStyleIdx="0" presStyleCnt="7"/>
      <dgm:spPr/>
    </dgm:pt>
    <dgm:pt modelId="{96FDE28D-85C2-4C89-8DA5-AA5F6FBB3FE5}" type="pres">
      <dgm:prSet presAssocID="{98A36782-367B-43C0-937D-7B8A67091C25}" presName="compNode" presStyleCnt="0"/>
      <dgm:spPr/>
    </dgm:pt>
    <dgm:pt modelId="{E6D18CED-A1E5-4476-A43D-01A470C96D5E}" type="pres">
      <dgm:prSet presAssocID="{98A36782-367B-43C0-937D-7B8A67091C25}" presName="dummyConnPt" presStyleCnt="0"/>
      <dgm:spPr/>
    </dgm:pt>
    <dgm:pt modelId="{EE5DB6CF-EA43-4D30-856C-04CF86AB2B95}" type="pres">
      <dgm:prSet presAssocID="{98A36782-367B-43C0-937D-7B8A67091C25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BD3057-D015-4DE4-9AF7-6342062C6DE2}" type="pres">
      <dgm:prSet presAssocID="{C2178AE3-A175-4CCD-AFC4-742331480F58}" presName="sibTrans" presStyleLbl="bgSibTrans2D1" presStyleIdx="1" presStyleCnt="7"/>
      <dgm:spPr/>
    </dgm:pt>
    <dgm:pt modelId="{23DE82AB-E305-4D83-8721-E89A2AB2C084}" type="pres">
      <dgm:prSet presAssocID="{7DAB28FD-3561-4FAA-AB1B-512C006BDC7A}" presName="compNode" presStyleCnt="0"/>
      <dgm:spPr/>
    </dgm:pt>
    <dgm:pt modelId="{79B5F86A-45E7-4763-85B3-527D0A90AAD2}" type="pres">
      <dgm:prSet presAssocID="{7DAB28FD-3561-4FAA-AB1B-512C006BDC7A}" presName="dummyConnPt" presStyleCnt="0"/>
      <dgm:spPr/>
    </dgm:pt>
    <dgm:pt modelId="{0BA22F86-E042-4C1A-BAEE-796467F5E1E0}" type="pres">
      <dgm:prSet presAssocID="{7DAB28FD-3561-4FAA-AB1B-512C006BDC7A}" presName="node" presStyleLbl="node1" presStyleIdx="2" presStyleCnt="8">
        <dgm:presLayoutVars>
          <dgm:bulletEnabled val="1"/>
        </dgm:presLayoutVars>
      </dgm:prSet>
      <dgm:spPr/>
    </dgm:pt>
    <dgm:pt modelId="{F20FDEB1-57AB-4CC4-9565-E26FB7E9B881}" type="pres">
      <dgm:prSet presAssocID="{341F8BA6-7E71-4B33-941A-D9069EE66CFA}" presName="sibTrans" presStyleLbl="bgSibTrans2D1" presStyleIdx="2" presStyleCnt="7"/>
      <dgm:spPr/>
    </dgm:pt>
    <dgm:pt modelId="{739E6EA6-FBED-4489-BC1D-239B17FE7C43}" type="pres">
      <dgm:prSet presAssocID="{A5E2EA15-2F75-4B07-B7EA-0D25D68D2669}" presName="compNode" presStyleCnt="0"/>
      <dgm:spPr/>
    </dgm:pt>
    <dgm:pt modelId="{3DE0513F-8C8F-4EBA-A2C1-C3C2EB62F04D}" type="pres">
      <dgm:prSet presAssocID="{A5E2EA15-2F75-4B07-B7EA-0D25D68D2669}" presName="dummyConnPt" presStyleCnt="0"/>
      <dgm:spPr/>
    </dgm:pt>
    <dgm:pt modelId="{F48E4C1D-0597-462C-803A-5CB475B8A01B}" type="pres">
      <dgm:prSet presAssocID="{A5E2EA15-2F75-4B07-B7EA-0D25D68D2669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7B6062-B32C-4DE4-BE63-22CFBB5B4FDA}" type="pres">
      <dgm:prSet presAssocID="{0EFECF17-3A2B-4A81-8219-B373E1D9B6ED}" presName="sibTrans" presStyleLbl="bgSibTrans2D1" presStyleIdx="3" presStyleCnt="7"/>
      <dgm:spPr/>
    </dgm:pt>
    <dgm:pt modelId="{E5725127-C4DE-467E-B316-0DE93B214070}" type="pres">
      <dgm:prSet presAssocID="{25418321-9E08-4232-8B5B-532276ED5F9B}" presName="compNode" presStyleCnt="0"/>
      <dgm:spPr/>
    </dgm:pt>
    <dgm:pt modelId="{68B39EAD-EA9D-4FDA-A572-60EF149542DA}" type="pres">
      <dgm:prSet presAssocID="{25418321-9E08-4232-8B5B-532276ED5F9B}" presName="dummyConnPt" presStyleCnt="0"/>
      <dgm:spPr/>
    </dgm:pt>
    <dgm:pt modelId="{54B1BCC7-BC37-4AED-A571-6BBA0DDD4109}" type="pres">
      <dgm:prSet presAssocID="{25418321-9E08-4232-8B5B-532276ED5F9B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7043A6-9765-4EDD-A9DB-A5C5057084E4}" type="pres">
      <dgm:prSet presAssocID="{9B4F63BF-3D25-47A9-A5CC-CC9749FC9A56}" presName="sibTrans" presStyleLbl="bgSibTrans2D1" presStyleIdx="4" presStyleCnt="7"/>
      <dgm:spPr/>
    </dgm:pt>
    <dgm:pt modelId="{62B38706-1DEA-45F9-8E32-C86B78FC47D1}" type="pres">
      <dgm:prSet presAssocID="{93E5CB57-95E4-4AA1-82B8-6D38434EA547}" presName="compNode" presStyleCnt="0"/>
      <dgm:spPr/>
    </dgm:pt>
    <dgm:pt modelId="{20541743-FC3F-4F3D-BFCD-11F5B1046E5C}" type="pres">
      <dgm:prSet presAssocID="{93E5CB57-95E4-4AA1-82B8-6D38434EA547}" presName="dummyConnPt" presStyleCnt="0"/>
      <dgm:spPr/>
    </dgm:pt>
    <dgm:pt modelId="{3AC46DBD-9CD4-451E-ADC6-B4D1E30E6F63}" type="pres">
      <dgm:prSet presAssocID="{93E5CB57-95E4-4AA1-82B8-6D38434EA547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0B3052-4AB3-4E7C-9889-064B68D14923}" type="pres">
      <dgm:prSet presAssocID="{07219102-E907-4D01-8A99-2876A37C8B05}" presName="sibTrans" presStyleLbl="bgSibTrans2D1" presStyleIdx="5" presStyleCnt="7"/>
      <dgm:spPr/>
    </dgm:pt>
    <dgm:pt modelId="{86144699-1693-432D-8CBB-71219F99870B}" type="pres">
      <dgm:prSet presAssocID="{B2681267-E7AF-42C4-9DB0-A6B08BDDB39B}" presName="compNode" presStyleCnt="0"/>
      <dgm:spPr/>
    </dgm:pt>
    <dgm:pt modelId="{E9EC80F6-5C5F-4F53-8F06-FC686703992C}" type="pres">
      <dgm:prSet presAssocID="{B2681267-E7AF-42C4-9DB0-A6B08BDDB39B}" presName="dummyConnPt" presStyleCnt="0"/>
      <dgm:spPr/>
    </dgm:pt>
    <dgm:pt modelId="{47B7E217-12F8-4920-A8F6-B8FDFCF78522}" type="pres">
      <dgm:prSet presAssocID="{B2681267-E7AF-42C4-9DB0-A6B08BDDB39B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2B36AA-9CCA-41C9-BAED-13BC92CDDEE2}" type="pres">
      <dgm:prSet presAssocID="{728E258B-ABD3-4715-B643-E4E5536D9B01}" presName="sibTrans" presStyleLbl="bgSibTrans2D1" presStyleIdx="6" presStyleCnt="7"/>
      <dgm:spPr/>
    </dgm:pt>
    <dgm:pt modelId="{60867921-E999-4620-A87D-EAA348FDFC71}" type="pres">
      <dgm:prSet presAssocID="{44395C5E-9928-4CAD-BB7C-A639B8AD6657}" presName="compNode" presStyleCnt="0"/>
      <dgm:spPr/>
    </dgm:pt>
    <dgm:pt modelId="{37525110-10CA-4DC7-B1F8-839E7A88823A}" type="pres">
      <dgm:prSet presAssocID="{44395C5E-9928-4CAD-BB7C-A639B8AD6657}" presName="dummyConnPt" presStyleCnt="0"/>
      <dgm:spPr/>
    </dgm:pt>
    <dgm:pt modelId="{D520776F-1CB7-4928-B4E6-57B65D361B7B}" type="pres">
      <dgm:prSet presAssocID="{44395C5E-9928-4CAD-BB7C-A639B8AD6657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36F2B85-8E3C-40D7-A1CA-3829B0DC86A8}" srcId="{DE4A335C-8625-4B23-9049-B5CF82BA8460}" destId="{25418321-9E08-4232-8B5B-532276ED5F9B}" srcOrd="4" destOrd="0" parTransId="{DDA58165-1A84-4767-9A25-968A0AE99FA6}" sibTransId="{9B4F63BF-3D25-47A9-A5CC-CC9749FC9A56}"/>
    <dgm:cxn modelId="{C8F4ACEA-9E72-419E-8B7C-463CD61BFB83}" type="presOf" srcId="{842B8F65-E036-42E4-AE9B-6E4AA36BC7DF}" destId="{B631EA6F-8E7D-4201-BE63-5CAD5E83142F}" srcOrd="0" destOrd="0" presId="urn:microsoft.com/office/officeart/2005/8/layout/bProcess4"/>
    <dgm:cxn modelId="{26E48B68-F1FE-4F64-AD8D-3F7EA6246A19}" type="presOf" srcId="{9B4F63BF-3D25-47A9-A5CC-CC9749FC9A56}" destId="{D17043A6-9765-4EDD-A9DB-A5C5057084E4}" srcOrd="0" destOrd="0" presId="urn:microsoft.com/office/officeart/2005/8/layout/bProcess4"/>
    <dgm:cxn modelId="{9D3E2BBA-EE5A-4CA6-B625-89E26DEAC62D}" srcId="{DE4A335C-8625-4B23-9049-B5CF82BA8460}" destId="{A5E2EA15-2F75-4B07-B7EA-0D25D68D2669}" srcOrd="3" destOrd="0" parTransId="{CC19F1D3-622C-4657-AE9D-0A8873441C26}" sibTransId="{0EFECF17-3A2B-4A81-8219-B373E1D9B6ED}"/>
    <dgm:cxn modelId="{A7CCFB78-DC3F-45F5-AA55-61E132360138}" type="presOf" srcId="{F15C267C-FA54-471C-ADFA-82E4B4B081AC}" destId="{43375639-F9D8-4F43-8D93-2E2F68A1A846}" srcOrd="0" destOrd="0" presId="urn:microsoft.com/office/officeart/2005/8/layout/bProcess4"/>
    <dgm:cxn modelId="{E4D3FE1A-0D2D-471A-BD41-A4C630B8FE77}" srcId="{DE4A335C-8625-4B23-9049-B5CF82BA8460}" destId="{7DAB28FD-3561-4FAA-AB1B-512C006BDC7A}" srcOrd="2" destOrd="0" parTransId="{26045757-4C80-47B4-AC84-49FC63E267FD}" sibTransId="{341F8BA6-7E71-4B33-941A-D9069EE66CFA}"/>
    <dgm:cxn modelId="{6E9BE139-4659-43F4-B620-A779F0256441}" srcId="{DE4A335C-8625-4B23-9049-B5CF82BA8460}" destId="{B2681267-E7AF-42C4-9DB0-A6B08BDDB39B}" srcOrd="6" destOrd="0" parTransId="{25D5F926-2A1A-4730-8B69-453046530200}" sibTransId="{728E258B-ABD3-4715-B643-E4E5536D9B01}"/>
    <dgm:cxn modelId="{6D7D217D-EC3E-467B-858A-BD535B1A14BF}" type="presOf" srcId="{C2178AE3-A175-4CCD-AFC4-742331480F58}" destId="{1FBD3057-D015-4DE4-9AF7-6342062C6DE2}" srcOrd="0" destOrd="0" presId="urn:microsoft.com/office/officeart/2005/8/layout/bProcess4"/>
    <dgm:cxn modelId="{8276CE57-350E-48EA-A1AD-97076738D71E}" srcId="{DE4A335C-8625-4B23-9049-B5CF82BA8460}" destId="{98A36782-367B-43C0-937D-7B8A67091C25}" srcOrd="1" destOrd="0" parTransId="{B4C0F681-88BD-4B58-867E-4A9F1FF8F677}" sibTransId="{C2178AE3-A175-4CCD-AFC4-742331480F58}"/>
    <dgm:cxn modelId="{3FBC214F-10E7-4343-9D62-3A60D5E18216}" srcId="{DE4A335C-8625-4B23-9049-B5CF82BA8460}" destId="{F15C267C-FA54-471C-ADFA-82E4B4B081AC}" srcOrd="0" destOrd="0" parTransId="{F34B490A-F92D-401C-9258-F504DAE5A499}" sibTransId="{842B8F65-E036-42E4-AE9B-6E4AA36BC7DF}"/>
    <dgm:cxn modelId="{48C5CEC7-F9C4-41A6-A0BB-3C641C1F3E4B}" type="presOf" srcId="{25418321-9E08-4232-8B5B-532276ED5F9B}" destId="{54B1BCC7-BC37-4AED-A571-6BBA0DDD4109}" srcOrd="0" destOrd="0" presId="urn:microsoft.com/office/officeart/2005/8/layout/bProcess4"/>
    <dgm:cxn modelId="{10126F19-1BA2-49FF-8D7F-4B734682DF54}" type="presOf" srcId="{44395C5E-9928-4CAD-BB7C-A639B8AD6657}" destId="{D520776F-1CB7-4928-B4E6-57B65D361B7B}" srcOrd="0" destOrd="0" presId="urn:microsoft.com/office/officeart/2005/8/layout/bProcess4"/>
    <dgm:cxn modelId="{E11841C8-4119-4978-AC1B-B6B39B5D3682}" type="presOf" srcId="{A5E2EA15-2F75-4B07-B7EA-0D25D68D2669}" destId="{F48E4C1D-0597-462C-803A-5CB475B8A01B}" srcOrd="0" destOrd="0" presId="urn:microsoft.com/office/officeart/2005/8/layout/bProcess4"/>
    <dgm:cxn modelId="{8A660E94-E5B4-4E24-95F7-C1615E086582}" type="presOf" srcId="{7DAB28FD-3561-4FAA-AB1B-512C006BDC7A}" destId="{0BA22F86-E042-4C1A-BAEE-796467F5E1E0}" srcOrd="0" destOrd="0" presId="urn:microsoft.com/office/officeart/2005/8/layout/bProcess4"/>
    <dgm:cxn modelId="{59438733-33F2-44F9-A988-205480435ADB}" type="presOf" srcId="{728E258B-ABD3-4715-B643-E4E5536D9B01}" destId="{7C2B36AA-9CCA-41C9-BAED-13BC92CDDEE2}" srcOrd="0" destOrd="0" presId="urn:microsoft.com/office/officeart/2005/8/layout/bProcess4"/>
    <dgm:cxn modelId="{3B590B5F-8A8C-4594-B314-107633550240}" type="presOf" srcId="{341F8BA6-7E71-4B33-941A-D9069EE66CFA}" destId="{F20FDEB1-57AB-4CC4-9565-E26FB7E9B881}" srcOrd="0" destOrd="0" presId="urn:microsoft.com/office/officeart/2005/8/layout/bProcess4"/>
    <dgm:cxn modelId="{99C345D3-3E22-4CC5-9E6A-A5A2F43906FC}" type="presOf" srcId="{DE4A335C-8625-4B23-9049-B5CF82BA8460}" destId="{13156488-BD12-47AB-A2CA-EAA01D3172EE}" srcOrd="0" destOrd="0" presId="urn:microsoft.com/office/officeart/2005/8/layout/bProcess4"/>
    <dgm:cxn modelId="{AEA9BC7E-0BC9-4BE2-98F3-4D4CE5972B55}" type="presOf" srcId="{0EFECF17-3A2B-4A81-8219-B373E1D9B6ED}" destId="{497B6062-B32C-4DE4-BE63-22CFBB5B4FDA}" srcOrd="0" destOrd="0" presId="urn:microsoft.com/office/officeart/2005/8/layout/bProcess4"/>
    <dgm:cxn modelId="{E6599859-8B1C-4938-9E15-CB67BFB62579}" type="presOf" srcId="{93E5CB57-95E4-4AA1-82B8-6D38434EA547}" destId="{3AC46DBD-9CD4-451E-ADC6-B4D1E30E6F63}" srcOrd="0" destOrd="0" presId="urn:microsoft.com/office/officeart/2005/8/layout/bProcess4"/>
    <dgm:cxn modelId="{6A378FD6-ECD6-4D5E-953C-DD22EE33D596}" type="presOf" srcId="{07219102-E907-4D01-8A99-2876A37C8B05}" destId="{D20B3052-4AB3-4E7C-9889-064B68D14923}" srcOrd="0" destOrd="0" presId="urn:microsoft.com/office/officeart/2005/8/layout/bProcess4"/>
    <dgm:cxn modelId="{BA2E7F9C-609D-4DAB-BB04-C9B49948D72F}" type="presOf" srcId="{98A36782-367B-43C0-937D-7B8A67091C25}" destId="{EE5DB6CF-EA43-4D30-856C-04CF86AB2B95}" srcOrd="0" destOrd="0" presId="urn:microsoft.com/office/officeart/2005/8/layout/bProcess4"/>
    <dgm:cxn modelId="{51A72208-304C-41CC-95FD-1BAD3080C9A2}" srcId="{DE4A335C-8625-4B23-9049-B5CF82BA8460}" destId="{44395C5E-9928-4CAD-BB7C-A639B8AD6657}" srcOrd="7" destOrd="0" parTransId="{97F18FD3-7F1B-4996-8FA8-4C8B527115AD}" sibTransId="{F48308D6-7C62-4D51-BE0A-F7F9F2B1393E}"/>
    <dgm:cxn modelId="{B558EB4C-2293-45BF-8CE9-02E861A819C8}" type="presOf" srcId="{B2681267-E7AF-42C4-9DB0-A6B08BDDB39B}" destId="{47B7E217-12F8-4920-A8F6-B8FDFCF78522}" srcOrd="0" destOrd="0" presId="urn:microsoft.com/office/officeart/2005/8/layout/bProcess4"/>
    <dgm:cxn modelId="{3AAB2BD8-7473-4CCE-AD78-3E9AED2C20A7}" srcId="{DE4A335C-8625-4B23-9049-B5CF82BA8460}" destId="{93E5CB57-95E4-4AA1-82B8-6D38434EA547}" srcOrd="5" destOrd="0" parTransId="{E7A44622-73E8-4662-87B1-12FC758E0D05}" sibTransId="{07219102-E907-4D01-8A99-2876A37C8B05}"/>
    <dgm:cxn modelId="{B92399D5-0E2C-459A-9972-89856F3F7E66}" type="presParOf" srcId="{13156488-BD12-47AB-A2CA-EAA01D3172EE}" destId="{6AC07D83-AC2E-4D5D-BC1A-A1EE3C2899FC}" srcOrd="0" destOrd="0" presId="urn:microsoft.com/office/officeart/2005/8/layout/bProcess4"/>
    <dgm:cxn modelId="{68731FFD-59E4-4FFD-B6D6-4900EF3B1042}" type="presParOf" srcId="{6AC07D83-AC2E-4D5D-BC1A-A1EE3C2899FC}" destId="{316349AA-11E1-40ED-9856-78A1BFA0A7AD}" srcOrd="0" destOrd="0" presId="urn:microsoft.com/office/officeart/2005/8/layout/bProcess4"/>
    <dgm:cxn modelId="{13173CD8-9F12-4902-A2EF-4638160B7BEB}" type="presParOf" srcId="{6AC07D83-AC2E-4D5D-BC1A-A1EE3C2899FC}" destId="{43375639-F9D8-4F43-8D93-2E2F68A1A846}" srcOrd="1" destOrd="0" presId="urn:microsoft.com/office/officeart/2005/8/layout/bProcess4"/>
    <dgm:cxn modelId="{7919B543-E16D-40EC-A323-D575EF037CF3}" type="presParOf" srcId="{13156488-BD12-47AB-A2CA-EAA01D3172EE}" destId="{B631EA6F-8E7D-4201-BE63-5CAD5E83142F}" srcOrd="1" destOrd="0" presId="urn:microsoft.com/office/officeart/2005/8/layout/bProcess4"/>
    <dgm:cxn modelId="{3C41313B-3AA0-4303-879B-DCD3C8A8CB50}" type="presParOf" srcId="{13156488-BD12-47AB-A2CA-EAA01D3172EE}" destId="{96FDE28D-85C2-4C89-8DA5-AA5F6FBB3FE5}" srcOrd="2" destOrd="0" presId="urn:microsoft.com/office/officeart/2005/8/layout/bProcess4"/>
    <dgm:cxn modelId="{3930088F-2985-450E-BA8B-6393319C95C0}" type="presParOf" srcId="{96FDE28D-85C2-4C89-8DA5-AA5F6FBB3FE5}" destId="{E6D18CED-A1E5-4476-A43D-01A470C96D5E}" srcOrd="0" destOrd="0" presId="urn:microsoft.com/office/officeart/2005/8/layout/bProcess4"/>
    <dgm:cxn modelId="{1BD7169C-EE43-4B13-8FAF-991AFEB7A1F1}" type="presParOf" srcId="{96FDE28D-85C2-4C89-8DA5-AA5F6FBB3FE5}" destId="{EE5DB6CF-EA43-4D30-856C-04CF86AB2B95}" srcOrd="1" destOrd="0" presId="urn:microsoft.com/office/officeart/2005/8/layout/bProcess4"/>
    <dgm:cxn modelId="{E7EC035D-DB9C-4F8D-9F21-C40009F70830}" type="presParOf" srcId="{13156488-BD12-47AB-A2CA-EAA01D3172EE}" destId="{1FBD3057-D015-4DE4-9AF7-6342062C6DE2}" srcOrd="3" destOrd="0" presId="urn:microsoft.com/office/officeart/2005/8/layout/bProcess4"/>
    <dgm:cxn modelId="{D58B03FD-445C-4515-A934-575116366108}" type="presParOf" srcId="{13156488-BD12-47AB-A2CA-EAA01D3172EE}" destId="{23DE82AB-E305-4D83-8721-E89A2AB2C084}" srcOrd="4" destOrd="0" presId="urn:microsoft.com/office/officeart/2005/8/layout/bProcess4"/>
    <dgm:cxn modelId="{BE3FDB08-7140-4502-B394-C30B94FED690}" type="presParOf" srcId="{23DE82AB-E305-4D83-8721-E89A2AB2C084}" destId="{79B5F86A-45E7-4763-85B3-527D0A90AAD2}" srcOrd="0" destOrd="0" presId="urn:microsoft.com/office/officeart/2005/8/layout/bProcess4"/>
    <dgm:cxn modelId="{B1EEDA02-705D-4194-96F1-E075F8F37DC3}" type="presParOf" srcId="{23DE82AB-E305-4D83-8721-E89A2AB2C084}" destId="{0BA22F86-E042-4C1A-BAEE-796467F5E1E0}" srcOrd="1" destOrd="0" presId="urn:microsoft.com/office/officeart/2005/8/layout/bProcess4"/>
    <dgm:cxn modelId="{A76FEB62-3698-4A6C-A05F-E438B1711ED7}" type="presParOf" srcId="{13156488-BD12-47AB-A2CA-EAA01D3172EE}" destId="{F20FDEB1-57AB-4CC4-9565-E26FB7E9B881}" srcOrd="5" destOrd="0" presId="urn:microsoft.com/office/officeart/2005/8/layout/bProcess4"/>
    <dgm:cxn modelId="{BDD5633A-3701-48B9-AE4A-A6BF94E5839C}" type="presParOf" srcId="{13156488-BD12-47AB-A2CA-EAA01D3172EE}" destId="{739E6EA6-FBED-4489-BC1D-239B17FE7C43}" srcOrd="6" destOrd="0" presId="urn:microsoft.com/office/officeart/2005/8/layout/bProcess4"/>
    <dgm:cxn modelId="{EBAEF6B2-9115-40C1-8033-2CB8B0598680}" type="presParOf" srcId="{739E6EA6-FBED-4489-BC1D-239B17FE7C43}" destId="{3DE0513F-8C8F-4EBA-A2C1-C3C2EB62F04D}" srcOrd="0" destOrd="0" presId="urn:microsoft.com/office/officeart/2005/8/layout/bProcess4"/>
    <dgm:cxn modelId="{A855F41D-AB42-4256-809F-311DEE04E5DD}" type="presParOf" srcId="{739E6EA6-FBED-4489-BC1D-239B17FE7C43}" destId="{F48E4C1D-0597-462C-803A-5CB475B8A01B}" srcOrd="1" destOrd="0" presId="urn:microsoft.com/office/officeart/2005/8/layout/bProcess4"/>
    <dgm:cxn modelId="{625C2AC4-4142-4B23-A7D8-B376A567EBD3}" type="presParOf" srcId="{13156488-BD12-47AB-A2CA-EAA01D3172EE}" destId="{497B6062-B32C-4DE4-BE63-22CFBB5B4FDA}" srcOrd="7" destOrd="0" presId="urn:microsoft.com/office/officeart/2005/8/layout/bProcess4"/>
    <dgm:cxn modelId="{098EDD66-7C0F-4006-BB18-7927997C04CB}" type="presParOf" srcId="{13156488-BD12-47AB-A2CA-EAA01D3172EE}" destId="{E5725127-C4DE-467E-B316-0DE93B214070}" srcOrd="8" destOrd="0" presId="urn:microsoft.com/office/officeart/2005/8/layout/bProcess4"/>
    <dgm:cxn modelId="{E336265B-565B-430A-8821-C18CC3ED324D}" type="presParOf" srcId="{E5725127-C4DE-467E-B316-0DE93B214070}" destId="{68B39EAD-EA9D-4FDA-A572-60EF149542DA}" srcOrd="0" destOrd="0" presId="urn:microsoft.com/office/officeart/2005/8/layout/bProcess4"/>
    <dgm:cxn modelId="{D5EFDAFD-0A9B-4708-AB46-CE1CD9BA2C7D}" type="presParOf" srcId="{E5725127-C4DE-467E-B316-0DE93B214070}" destId="{54B1BCC7-BC37-4AED-A571-6BBA0DDD4109}" srcOrd="1" destOrd="0" presId="urn:microsoft.com/office/officeart/2005/8/layout/bProcess4"/>
    <dgm:cxn modelId="{C8A30F57-88DC-4AAD-AB96-914EA5900237}" type="presParOf" srcId="{13156488-BD12-47AB-A2CA-EAA01D3172EE}" destId="{D17043A6-9765-4EDD-A9DB-A5C5057084E4}" srcOrd="9" destOrd="0" presId="urn:microsoft.com/office/officeart/2005/8/layout/bProcess4"/>
    <dgm:cxn modelId="{56622276-04E8-443A-A645-66CB1C6C7178}" type="presParOf" srcId="{13156488-BD12-47AB-A2CA-EAA01D3172EE}" destId="{62B38706-1DEA-45F9-8E32-C86B78FC47D1}" srcOrd="10" destOrd="0" presId="urn:microsoft.com/office/officeart/2005/8/layout/bProcess4"/>
    <dgm:cxn modelId="{E9032835-3AC9-49A8-ABC5-8B77215486FB}" type="presParOf" srcId="{62B38706-1DEA-45F9-8E32-C86B78FC47D1}" destId="{20541743-FC3F-4F3D-BFCD-11F5B1046E5C}" srcOrd="0" destOrd="0" presId="urn:microsoft.com/office/officeart/2005/8/layout/bProcess4"/>
    <dgm:cxn modelId="{12052717-4B06-49AB-9FB8-8BCA98EF5FCE}" type="presParOf" srcId="{62B38706-1DEA-45F9-8E32-C86B78FC47D1}" destId="{3AC46DBD-9CD4-451E-ADC6-B4D1E30E6F63}" srcOrd="1" destOrd="0" presId="urn:microsoft.com/office/officeart/2005/8/layout/bProcess4"/>
    <dgm:cxn modelId="{BD1938CF-FFC8-4ADC-A76A-A5655A02DB03}" type="presParOf" srcId="{13156488-BD12-47AB-A2CA-EAA01D3172EE}" destId="{D20B3052-4AB3-4E7C-9889-064B68D14923}" srcOrd="11" destOrd="0" presId="urn:microsoft.com/office/officeart/2005/8/layout/bProcess4"/>
    <dgm:cxn modelId="{43689EF3-F6B0-420F-B182-460F4CC43FE6}" type="presParOf" srcId="{13156488-BD12-47AB-A2CA-EAA01D3172EE}" destId="{86144699-1693-432D-8CBB-71219F99870B}" srcOrd="12" destOrd="0" presId="urn:microsoft.com/office/officeart/2005/8/layout/bProcess4"/>
    <dgm:cxn modelId="{69146B80-5912-48AE-914E-17E9145FD5D7}" type="presParOf" srcId="{86144699-1693-432D-8CBB-71219F99870B}" destId="{E9EC80F6-5C5F-4F53-8F06-FC686703992C}" srcOrd="0" destOrd="0" presId="urn:microsoft.com/office/officeart/2005/8/layout/bProcess4"/>
    <dgm:cxn modelId="{05C89EC1-551A-4961-806C-9AB8900A76EE}" type="presParOf" srcId="{86144699-1693-432D-8CBB-71219F99870B}" destId="{47B7E217-12F8-4920-A8F6-B8FDFCF78522}" srcOrd="1" destOrd="0" presId="urn:microsoft.com/office/officeart/2005/8/layout/bProcess4"/>
    <dgm:cxn modelId="{3CFE7AB4-0991-4D65-8F5C-509D86CF2EAF}" type="presParOf" srcId="{13156488-BD12-47AB-A2CA-EAA01D3172EE}" destId="{7C2B36AA-9CCA-41C9-BAED-13BC92CDDEE2}" srcOrd="13" destOrd="0" presId="urn:microsoft.com/office/officeart/2005/8/layout/bProcess4"/>
    <dgm:cxn modelId="{B7387B0E-3377-403B-8064-E053B30E4833}" type="presParOf" srcId="{13156488-BD12-47AB-A2CA-EAA01D3172EE}" destId="{60867921-E999-4620-A87D-EAA348FDFC71}" srcOrd="14" destOrd="0" presId="urn:microsoft.com/office/officeart/2005/8/layout/bProcess4"/>
    <dgm:cxn modelId="{EA08050C-B804-4C07-B613-9D86D704C1D3}" type="presParOf" srcId="{60867921-E999-4620-A87D-EAA348FDFC71}" destId="{37525110-10CA-4DC7-B1F8-839E7A88823A}" srcOrd="0" destOrd="0" presId="urn:microsoft.com/office/officeart/2005/8/layout/bProcess4"/>
    <dgm:cxn modelId="{65C28998-1B5A-4C1B-8BB8-2A6204D23721}" type="presParOf" srcId="{60867921-E999-4620-A87D-EAA348FDFC71}" destId="{D520776F-1CB7-4928-B4E6-57B65D361B7B}" srcOrd="1" destOrd="0" presId="urn:microsoft.com/office/officeart/2005/8/layout/bProcess4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E4A335C-8625-4B23-9049-B5CF82BA8460}" type="doc">
      <dgm:prSet loTypeId="urn:microsoft.com/office/officeart/2005/8/layout/b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15C267C-FA54-471C-ADFA-82E4B4B081AC}">
      <dgm:prSet phldrT="[Text]"/>
      <dgm:spPr/>
      <dgm:t>
        <a:bodyPr/>
        <a:lstStyle/>
        <a:p>
          <a:r>
            <a:rPr lang="en-US" dirty="0" smtClean="0"/>
            <a:t>Encyclopedias-books and CDs</a:t>
          </a:r>
          <a:endParaRPr lang="en-US" dirty="0"/>
        </a:p>
      </dgm:t>
    </dgm:pt>
    <dgm:pt modelId="{F34B490A-F92D-401C-9258-F504DAE5A499}" type="parTrans" cxnId="{3FBC214F-10E7-4343-9D62-3A60D5E18216}">
      <dgm:prSet/>
      <dgm:spPr/>
      <dgm:t>
        <a:bodyPr/>
        <a:lstStyle/>
        <a:p>
          <a:endParaRPr lang="en-US"/>
        </a:p>
      </dgm:t>
    </dgm:pt>
    <dgm:pt modelId="{842B8F65-E036-42E4-AE9B-6E4AA36BC7DF}" type="sibTrans" cxnId="{3FBC214F-10E7-4343-9D62-3A60D5E18216}">
      <dgm:prSet/>
      <dgm:spPr/>
      <dgm:t>
        <a:bodyPr/>
        <a:lstStyle/>
        <a:p>
          <a:endParaRPr lang="en-US"/>
        </a:p>
      </dgm:t>
    </dgm:pt>
    <dgm:pt modelId="{98A36782-367B-43C0-937D-7B8A67091C25}">
      <dgm:prSet phldrT="[Text]"/>
      <dgm:spPr/>
      <dgm:t>
        <a:bodyPr/>
        <a:lstStyle/>
        <a:p>
          <a:r>
            <a:rPr lang="en-US" dirty="0" smtClean="0"/>
            <a:t>Television, Videos, DVDs</a:t>
          </a:r>
          <a:endParaRPr lang="en-US" dirty="0"/>
        </a:p>
      </dgm:t>
    </dgm:pt>
    <dgm:pt modelId="{B4C0F681-88BD-4B58-867E-4A9F1FF8F677}" type="parTrans" cxnId="{8276CE57-350E-48EA-A1AD-97076738D71E}">
      <dgm:prSet/>
      <dgm:spPr/>
      <dgm:t>
        <a:bodyPr/>
        <a:lstStyle/>
        <a:p>
          <a:endParaRPr lang="en-US"/>
        </a:p>
      </dgm:t>
    </dgm:pt>
    <dgm:pt modelId="{C2178AE3-A175-4CCD-AFC4-742331480F58}" type="sibTrans" cxnId="{8276CE57-350E-48EA-A1AD-97076738D71E}">
      <dgm:prSet/>
      <dgm:spPr/>
      <dgm:t>
        <a:bodyPr/>
        <a:lstStyle/>
        <a:p>
          <a:endParaRPr lang="en-US"/>
        </a:p>
      </dgm:t>
    </dgm:pt>
    <dgm:pt modelId="{7DAB28FD-3561-4FAA-AB1B-512C006BDC7A}">
      <dgm:prSet phldrT="[Text]"/>
      <dgm:spPr/>
      <dgm:t>
        <a:bodyPr/>
        <a:lstStyle/>
        <a:p>
          <a:r>
            <a:rPr lang="en-US" dirty="0" smtClean="0"/>
            <a:t>Chalk boards, white boards, projectors</a:t>
          </a:r>
          <a:endParaRPr lang="en-US" dirty="0"/>
        </a:p>
      </dgm:t>
    </dgm:pt>
    <dgm:pt modelId="{26045757-4C80-47B4-AC84-49FC63E267FD}" type="parTrans" cxnId="{E4D3FE1A-0D2D-471A-BD41-A4C630B8FE77}">
      <dgm:prSet/>
      <dgm:spPr/>
      <dgm:t>
        <a:bodyPr/>
        <a:lstStyle/>
        <a:p>
          <a:endParaRPr lang="en-US"/>
        </a:p>
      </dgm:t>
    </dgm:pt>
    <dgm:pt modelId="{341F8BA6-7E71-4B33-941A-D9069EE66CFA}" type="sibTrans" cxnId="{E4D3FE1A-0D2D-471A-BD41-A4C630B8FE77}">
      <dgm:prSet/>
      <dgm:spPr/>
      <dgm:t>
        <a:bodyPr/>
        <a:lstStyle/>
        <a:p>
          <a:endParaRPr lang="en-US"/>
        </a:p>
      </dgm:t>
    </dgm:pt>
    <dgm:pt modelId="{A5E2EA15-2F75-4B07-B7EA-0D25D68D2669}">
      <dgm:prSet phldrT="[Text]"/>
      <dgm:spPr/>
      <dgm:t>
        <a:bodyPr/>
        <a:lstStyle/>
        <a:p>
          <a:r>
            <a:rPr lang="en-US" dirty="0" smtClean="0"/>
            <a:t>Internet </a:t>
          </a:r>
          <a:endParaRPr lang="en-US" dirty="0"/>
        </a:p>
      </dgm:t>
    </dgm:pt>
    <dgm:pt modelId="{CC19F1D3-622C-4657-AE9D-0A8873441C26}" type="parTrans" cxnId="{9D3E2BBA-EE5A-4CA6-B625-89E26DEAC62D}">
      <dgm:prSet/>
      <dgm:spPr/>
      <dgm:t>
        <a:bodyPr/>
        <a:lstStyle/>
        <a:p>
          <a:endParaRPr lang="en-US"/>
        </a:p>
      </dgm:t>
    </dgm:pt>
    <dgm:pt modelId="{0EFECF17-3A2B-4A81-8219-B373E1D9B6ED}" type="sibTrans" cxnId="{9D3E2BBA-EE5A-4CA6-B625-89E26DEAC62D}">
      <dgm:prSet/>
      <dgm:spPr/>
      <dgm:t>
        <a:bodyPr/>
        <a:lstStyle/>
        <a:p>
          <a:endParaRPr lang="en-US"/>
        </a:p>
      </dgm:t>
    </dgm:pt>
    <dgm:pt modelId="{25418321-9E08-4232-8B5B-532276ED5F9B}">
      <dgm:prSet phldrT="[Text]"/>
      <dgm:spPr/>
      <dgm:t>
        <a:bodyPr/>
        <a:lstStyle/>
        <a:p>
          <a:r>
            <a:rPr lang="en-US" dirty="0" smtClean="0"/>
            <a:t>Word Processors, PCs, Laptops</a:t>
          </a:r>
          <a:endParaRPr lang="en-US" dirty="0"/>
        </a:p>
      </dgm:t>
    </dgm:pt>
    <dgm:pt modelId="{DDA58165-1A84-4767-9A25-968A0AE99FA6}" type="parTrans" cxnId="{236F2B85-8E3C-40D7-A1CA-3829B0DC86A8}">
      <dgm:prSet/>
      <dgm:spPr/>
      <dgm:t>
        <a:bodyPr/>
        <a:lstStyle/>
        <a:p>
          <a:endParaRPr lang="en-US"/>
        </a:p>
      </dgm:t>
    </dgm:pt>
    <dgm:pt modelId="{9B4F63BF-3D25-47A9-A5CC-CC9749FC9A56}" type="sibTrans" cxnId="{236F2B85-8E3C-40D7-A1CA-3829B0DC86A8}">
      <dgm:prSet/>
      <dgm:spPr/>
      <dgm:t>
        <a:bodyPr/>
        <a:lstStyle/>
        <a:p>
          <a:endParaRPr lang="en-US"/>
        </a:p>
      </dgm:t>
    </dgm:pt>
    <dgm:pt modelId="{93E5CB57-95E4-4AA1-82B8-6D38434EA547}">
      <dgm:prSet phldrT="[Text]"/>
      <dgm:spPr/>
      <dgm:t>
        <a:bodyPr/>
        <a:lstStyle/>
        <a:p>
          <a:r>
            <a:rPr lang="en-US" dirty="0" smtClean="0"/>
            <a:t>Radio, cassette tapes, CDs </a:t>
          </a:r>
          <a:endParaRPr lang="en-US" dirty="0"/>
        </a:p>
      </dgm:t>
    </dgm:pt>
    <dgm:pt modelId="{E7A44622-73E8-4662-87B1-12FC758E0D05}" type="parTrans" cxnId="{3AAB2BD8-7473-4CCE-AD78-3E9AED2C20A7}">
      <dgm:prSet/>
      <dgm:spPr/>
      <dgm:t>
        <a:bodyPr/>
        <a:lstStyle/>
        <a:p>
          <a:endParaRPr lang="en-US"/>
        </a:p>
      </dgm:t>
    </dgm:pt>
    <dgm:pt modelId="{07219102-E907-4D01-8A99-2876A37C8B05}" type="sibTrans" cxnId="{3AAB2BD8-7473-4CCE-AD78-3E9AED2C20A7}">
      <dgm:prSet/>
      <dgm:spPr/>
      <dgm:t>
        <a:bodyPr/>
        <a:lstStyle/>
        <a:p>
          <a:endParaRPr lang="en-US"/>
        </a:p>
      </dgm:t>
    </dgm:pt>
    <dgm:pt modelId="{B2681267-E7AF-42C4-9DB0-A6B08BDDB39B}">
      <dgm:prSet phldrT="[Text]"/>
      <dgm:spPr/>
      <dgm:t>
        <a:bodyPr/>
        <a:lstStyle/>
        <a:p>
          <a:r>
            <a:rPr lang="en-US" dirty="0" smtClean="0"/>
            <a:t>GPS-Global positioning system </a:t>
          </a:r>
          <a:endParaRPr lang="en-US" dirty="0"/>
        </a:p>
      </dgm:t>
    </dgm:pt>
    <dgm:pt modelId="{25D5F926-2A1A-4730-8B69-453046530200}" type="parTrans" cxnId="{6E9BE139-4659-43F4-B620-A779F0256441}">
      <dgm:prSet/>
      <dgm:spPr/>
      <dgm:t>
        <a:bodyPr/>
        <a:lstStyle/>
        <a:p>
          <a:endParaRPr lang="en-US"/>
        </a:p>
      </dgm:t>
    </dgm:pt>
    <dgm:pt modelId="{728E258B-ABD3-4715-B643-E4E5536D9B01}" type="sibTrans" cxnId="{6E9BE139-4659-43F4-B620-A779F0256441}">
      <dgm:prSet/>
      <dgm:spPr/>
      <dgm:t>
        <a:bodyPr/>
        <a:lstStyle/>
        <a:p>
          <a:endParaRPr lang="en-US"/>
        </a:p>
      </dgm:t>
    </dgm:pt>
    <dgm:pt modelId="{44395C5E-9928-4CAD-BB7C-A639B8AD6657}">
      <dgm:prSet phldrT="[Text]"/>
      <dgm:spPr/>
      <dgm:t>
        <a:bodyPr/>
        <a:lstStyle/>
        <a:p>
          <a:r>
            <a:rPr lang="en-US" dirty="0" smtClean="0"/>
            <a:t>Landline phone services, cordless phones, car phone, cell phone </a:t>
          </a:r>
          <a:endParaRPr lang="en-US" dirty="0"/>
        </a:p>
      </dgm:t>
    </dgm:pt>
    <dgm:pt modelId="{97F18FD3-7F1B-4996-8FA8-4C8B527115AD}" type="parTrans" cxnId="{51A72208-304C-41CC-95FD-1BAD3080C9A2}">
      <dgm:prSet/>
      <dgm:spPr/>
      <dgm:t>
        <a:bodyPr/>
        <a:lstStyle/>
        <a:p>
          <a:endParaRPr lang="en-US"/>
        </a:p>
      </dgm:t>
    </dgm:pt>
    <dgm:pt modelId="{F48308D6-7C62-4D51-BE0A-F7F9F2B1393E}" type="sibTrans" cxnId="{51A72208-304C-41CC-95FD-1BAD3080C9A2}">
      <dgm:prSet/>
      <dgm:spPr/>
      <dgm:t>
        <a:bodyPr/>
        <a:lstStyle/>
        <a:p>
          <a:endParaRPr lang="en-US"/>
        </a:p>
      </dgm:t>
    </dgm:pt>
    <dgm:pt modelId="{3D61E2A6-71DE-4DB7-B86E-204DAD25AB91}">
      <dgm:prSet phldrT="[Text]"/>
      <dgm:spPr/>
      <dgm:t>
        <a:bodyPr/>
        <a:lstStyle/>
        <a:p>
          <a:r>
            <a:rPr lang="en-US" dirty="0" smtClean="0"/>
            <a:t>Postal Mail services, email </a:t>
          </a:r>
          <a:endParaRPr lang="en-US" dirty="0"/>
        </a:p>
      </dgm:t>
    </dgm:pt>
    <dgm:pt modelId="{02C8F11E-CFEF-485F-A28D-1522AD414935}" type="parTrans" cxnId="{966689CD-CD9C-4307-9805-8FA8EE22C667}">
      <dgm:prSet/>
      <dgm:spPr/>
      <dgm:t>
        <a:bodyPr/>
        <a:lstStyle/>
        <a:p>
          <a:endParaRPr lang="en-US"/>
        </a:p>
      </dgm:t>
    </dgm:pt>
    <dgm:pt modelId="{7AB4FBCE-F9B2-4113-8511-BA0934D67452}" type="sibTrans" cxnId="{966689CD-CD9C-4307-9805-8FA8EE22C667}">
      <dgm:prSet/>
      <dgm:spPr/>
      <dgm:t>
        <a:bodyPr/>
        <a:lstStyle/>
        <a:p>
          <a:endParaRPr lang="en-US"/>
        </a:p>
      </dgm:t>
    </dgm:pt>
    <dgm:pt modelId="{13156488-BD12-47AB-A2CA-EAA01D3172EE}" type="pres">
      <dgm:prSet presAssocID="{DE4A335C-8625-4B23-9049-B5CF82BA8460}" presName="Name0" presStyleCnt="0">
        <dgm:presLayoutVars>
          <dgm:dir/>
          <dgm:resizeHandles/>
        </dgm:presLayoutVars>
      </dgm:prSet>
      <dgm:spPr/>
    </dgm:pt>
    <dgm:pt modelId="{6AC07D83-AC2E-4D5D-BC1A-A1EE3C2899FC}" type="pres">
      <dgm:prSet presAssocID="{F15C267C-FA54-471C-ADFA-82E4B4B081AC}" presName="compNode" presStyleCnt="0"/>
      <dgm:spPr/>
    </dgm:pt>
    <dgm:pt modelId="{316349AA-11E1-40ED-9856-78A1BFA0A7AD}" type="pres">
      <dgm:prSet presAssocID="{F15C267C-FA54-471C-ADFA-82E4B4B081AC}" presName="dummyConnPt" presStyleCnt="0"/>
      <dgm:spPr/>
    </dgm:pt>
    <dgm:pt modelId="{43375639-F9D8-4F43-8D93-2E2F68A1A846}" type="pres">
      <dgm:prSet presAssocID="{F15C267C-FA54-471C-ADFA-82E4B4B081AC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31EA6F-8E7D-4201-BE63-5CAD5E83142F}" type="pres">
      <dgm:prSet presAssocID="{842B8F65-E036-42E4-AE9B-6E4AA36BC7DF}" presName="sibTrans" presStyleLbl="bgSibTrans2D1" presStyleIdx="0" presStyleCnt="8"/>
      <dgm:spPr/>
    </dgm:pt>
    <dgm:pt modelId="{96FDE28D-85C2-4C89-8DA5-AA5F6FBB3FE5}" type="pres">
      <dgm:prSet presAssocID="{98A36782-367B-43C0-937D-7B8A67091C25}" presName="compNode" presStyleCnt="0"/>
      <dgm:spPr/>
    </dgm:pt>
    <dgm:pt modelId="{E6D18CED-A1E5-4476-A43D-01A470C96D5E}" type="pres">
      <dgm:prSet presAssocID="{98A36782-367B-43C0-937D-7B8A67091C25}" presName="dummyConnPt" presStyleCnt="0"/>
      <dgm:spPr/>
    </dgm:pt>
    <dgm:pt modelId="{EE5DB6CF-EA43-4D30-856C-04CF86AB2B95}" type="pres">
      <dgm:prSet presAssocID="{98A36782-367B-43C0-937D-7B8A67091C25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BD3057-D015-4DE4-9AF7-6342062C6DE2}" type="pres">
      <dgm:prSet presAssocID="{C2178AE3-A175-4CCD-AFC4-742331480F58}" presName="sibTrans" presStyleLbl="bgSibTrans2D1" presStyleIdx="1" presStyleCnt="8"/>
      <dgm:spPr/>
    </dgm:pt>
    <dgm:pt modelId="{23DE82AB-E305-4D83-8721-E89A2AB2C084}" type="pres">
      <dgm:prSet presAssocID="{7DAB28FD-3561-4FAA-AB1B-512C006BDC7A}" presName="compNode" presStyleCnt="0"/>
      <dgm:spPr/>
    </dgm:pt>
    <dgm:pt modelId="{79B5F86A-45E7-4763-85B3-527D0A90AAD2}" type="pres">
      <dgm:prSet presAssocID="{7DAB28FD-3561-4FAA-AB1B-512C006BDC7A}" presName="dummyConnPt" presStyleCnt="0"/>
      <dgm:spPr/>
    </dgm:pt>
    <dgm:pt modelId="{0BA22F86-E042-4C1A-BAEE-796467F5E1E0}" type="pres">
      <dgm:prSet presAssocID="{7DAB28FD-3561-4FAA-AB1B-512C006BDC7A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0FDEB1-57AB-4CC4-9565-E26FB7E9B881}" type="pres">
      <dgm:prSet presAssocID="{341F8BA6-7E71-4B33-941A-D9069EE66CFA}" presName="sibTrans" presStyleLbl="bgSibTrans2D1" presStyleIdx="2" presStyleCnt="8"/>
      <dgm:spPr/>
    </dgm:pt>
    <dgm:pt modelId="{739E6EA6-FBED-4489-BC1D-239B17FE7C43}" type="pres">
      <dgm:prSet presAssocID="{A5E2EA15-2F75-4B07-B7EA-0D25D68D2669}" presName="compNode" presStyleCnt="0"/>
      <dgm:spPr/>
    </dgm:pt>
    <dgm:pt modelId="{3DE0513F-8C8F-4EBA-A2C1-C3C2EB62F04D}" type="pres">
      <dgm:prSet presAssocID="{A5E2EA15-2F75-4B07-B7EA-0D25D68D2669}" presName="dummyConnPt" presStyleCnt="0"/>
      <dgm:spPr/>
    </dgm:pt>
    <dgm:pt modelId="{F48E4C1D-0597-462C-803A-5CB475B8A01B}" type="pres">
      <dgm:prSet presAssocID="{A5E2EA15-2F75-4B07-B7EA-0D25D68D2669}" presName="node" presStyleLbl="node1" presStyleIdx="3" presStyleCnt="9">
        <dgm:presLayoutVars>
          <dgm:bulletEnabled val="1"/>
        </dgm:presLayoutVars>
      </dgm:prSet>
      <dgm:spPr/>
    </dgm:pt>
    <dgm:pt modelId="{497B6062-B32C-4DE4-BE63-22CFBB5B4FDA}" type="pres">
      <dgm:prSet presAssocID="{0EFECF17-3A2B-4A81-8219-B373E1D9B6ED}" presName="sibTrans" presStyleLbl="bgSibTrans2D1" presStyleIdx="3" presStyleCnt="8"/>
      <dgm:spPr/>
    </dgm:pt>
    <dgm:pt modelId="{E5725127-C4DE-467E-B316-0DE93B214070}" type="pres">
      <dgm:prSet presAssocID="{25418321-9E08-4232-8B5B-532276ED5F9B}" presName="compNode" presStyleCnt="0"/>
      <dgm:spPr/>
    </dgm:pt>
    <dgm:pt modelId="{68B39EAD-EA9D-4FDA-A572-60EF149542DA}" type="pres">
      <dgm:prSet presAssocID="{25418321-9E08-4232-8B5B-532276ED5F9B}" presName="dummyConnPt" presStyleCnt="0"/>
      <dgm:spPr/>
    </dgm:pt>
    <dgm:pt modelId="{54B1BCC7-BC37-4AED-A571-6BBA0DDD4109}" type="pres">
      <dgm:prSet presAssocID="{25418321-9E08-4232-8B5B-532276ED5F9B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7043A6-9765-4EDD-A9DB-A5C5057084E4}" type="pres">
      <dgm:prSet presAssocID="{9B4F63BF-3D25-47A9-A5CC-CC9749FC9A56}" presName="sibTrans" presStyleLbl="bgSibTrans2D1" presStyleIdx="4" presStyleCnt="8"/>
      <dgm:spPr/>
    </dgm:pt>
    <dgm:pt modelId="{62B38706-1DEA-45F9-8E32-C86B78FC47D1}" type="pres">
      <dgm:prSet presAssocID="{93E5CB57-95E4-4AA1-82B8-6D38434EA547}" presName="compNode" presStyleCnt="0"/>
      <dgm:spPr/>
    </dgm:pt>
    <dgm:pt modelId="{20541743-FC3F-4F3D-BFCD-11F5B1046E5C}" type="pres">
      <dgm:prSet presAssocID="{93E5CB57-95E4-4AA1-82B8-6D38434EA547}" presName="dummyConnPt" presStyleCnt="0"/>
      <dgm:spPr/>
    </dgm:pt>
    <dgm:pt modelId="{3AC46DBD-9CD4-451E-ADC6-B4D1E30E6F63}" type="pres">
      <dgm:prSet presAssocID="{93E5CB57-95E4-4AA1-82B8-6D38434EA547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0B3052-4AB3-4E7C-9889-064B68D14923}" type="pres">
      <dgm:prSet presAssocID="{07219102-E907-4D01-8A99-2876A37C8B05}" presName="sibTrans" presStyleLbl="bgSibTrans2D1" presStyleIdx="5" presStyleCnt="8"/>
      <dgm:spPr/>
    </dgm:pt>
    <dgm:pt modelId="{86144699-1693-432D-8CBB-71219F99870B}" type="pres">
      <dgm:prSet presAssocID="{B2681267-E7AF-42C4-9DB0-A6B08BDDB39B}" presName="compNode" presStyleCnt="0"/>
      <dgm:spPr/>
    </dgm:pt>
    <dgm:pt modelId="{E9EC80F6-5C5F-4F53-8F06-FC686703992C}" type="pres">
      <dgm:prSet presAssocID="{B2681267-E7AF-42C4-9DB0-A6B08BDDB39B}" presName="dummyConnPt" presStyleCnt="0"/>
      <dgm:spPr/>
    </dgm:pt>
    <dgm:pt modelId="{47B7E217-12F8-4920-A8F6-B8FDFCF78522}" type="pres">
      <dgm:prSet presAssocID="{B2681267-E7AF-42C4-9DB0-A6B08BDDB39B}" presName="node" presStyleLbl="node1" presStyleIdx="6" presStyleCnt="9">
        <dgm:presLayoutVars>
          <dgm:bulletEnabled val="1"/>
        </dgm:presLayoutVars>
      </dgm:prSet>
      <dgm:spPr/>
    </dgm:pt>
    <dgm:pt modelId="{7C2B36AA-9CCA-41C9-BAED-13BC92CDDEE2}" type="pres">
      <dgm:prSet presAssocID="{728E258B-ABD3-4715-B643-E4E5536D9B01}" presName="sibTrans" presStyleLbl="bgSibTrans2D1" presStyleIdx="6" presStyleCnt="8"/>
      <dgm:spPr/>
    </dgm:pt>
    <dgm:pt modelId="{60867921-E999-4620-A87D-EAA348FDFC71}" type="pres">
      <dgm:prSet presAssocID="{44395C5E-9928-4CAD-BB7C-A639B8AD6657}" presName="compNode" presStyleCnt="0"/>
      <dgm:spPr/>
    </dgm:pt>
    <dgm:pt modelId="{37525110-10CA-4DC7-B1F8-839E7A88823A}" type="pres">
      <dgm:prSet presAssocID="{44395C5E-9928-4CAD-BB7C-A639B8AD6657}" presName="dummyConnPt" presStyleCnt="0"/>
      <dgm:spPr/>
    </dgm:pt>
    <dgm:pt modelId="{D520776F-1CB7-4928-B4E6-57B65D361B7B}" type="pres">
      <dgm:prSet presAssocID="{44395C5E-9928-4CAD-BB7C-A639B8AD6657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4BB668-B41E-438A-9C74-E22D9B299204}" type="pres">
      <dgm:prSet presAssocID="{F48308D6-7C62-4D51-BE0A-F7F9F2B1393E}" presName="sibTrans" presStyleLbl="bgSibTrans2D1" presStyleIdx="7" presStyleCnt="8"/>
      <dgm:spPr/>
    </dgm:pt>
    <dgm:pt modelId="{7FFE86F8-ED18-49B7-8EAD-6A6C50208B3B}" type="pres">
      <dgm:prSet presAssocID="{3D61E2A6-71DE-4DB7-B86E-204DAD25AB91}" presName="compNode" presStyleCnt="0"/>
      <dgm:spPr/>
    </dgm:pt>
    <dgm:pt modelId="{A74E5A68-61A9-4255-A52C-A9DCBA7B5E04}" type="pres">
      <dgm:prSet presAssocID="{3D61E2A6-71DE-4DB7-B86E-204DAD25AB91}" presName="dummyConnPt" presStyleCnt="0"/>
      <dgm:spPr/>
    </dgm:pt>
    <dgm:pt modelId="{31D397DE-D6F1-4ADB-83C7-2045039B77D9}" type="pres">
      <dgm:prSet presAssocID="{3D61E2A6-71DE-4DB7-B86E-204DAD25AB91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36F2B85-8E3C-40D7-A1CA-3829B0DC86A8}" srcId="{DE4A335C-8625-4B23-9049-B5CF82BA8460}" destId="{25418321-9E08-4232-8B5B-532276ED5F9B}" srcOrd="4" destOrd="0" parTransId="{DDA58165-1A84-4767-9A25-968A0AE99FA6}" sibTransId="{9B4F63BF-3D25-47A9-A5CC-CC9749FC9A56}"/>
    <dgm:cxn modelId="{51A72208-304C-41CC-95FD-1BAD3080C9A2}" srcId="{DE4A335C-8625-4B23-9049-B5CF82BA8460}" destId="{44395C5E-9928-4CAD-BB7C-A639B8AD6657}" srcOrd="7" destOrd="0" parTransId="{97F18FD3-7F1B-4996-8FA8-4C8B527115AD}" sibTransId="{F48308D6-7C62-4D51-BE0A-F7F9F2B1393E}"/>
    <dgm:cxn modelId="{966689CD-CD9C-4307-9805-8FA8EE22C667}" srcId="{DE4A335C-8625-4B23-9049-B5CF82BA8460}" destId="{3D61E2A6-71DE-4DB7-B86E-204DAD25AB91}" srcOrd="8" destOrd="0" parTransId="{02C8F11E-CFEF-485F-A28D-1522AD414935}" sibTransId="{7AB4FBCE-F9B2-4113-8511-BA0934D67452}"/>
    <dgm:cxn modelId="{6219B499-3FC9-436B-8A91-76E31DB37C3D}" type="presOf" srcId="{A5E2EA15-2F75-4B07-B7EA-0D25D68D2669}" destId="{F48E4C1D-0597-462C-803A-5CB475B8A01B}" srcOrd="0" destOrd="0" presId="urn:microsoft.com/office/officeart/2005/8/layout/bProcess4"/>
    <dgm:cxn modelId="{5DA8C0D7-115F-4721-9A35-7A9F7D044DD6}" type="presOf" srcId="{93E5CB57-95E4-4AA1-82B8-6D38434EA547}" destId="{3AC46DBD-9CD4-451E-ADC6-B4D1E30E6F63}" srcOrd="0" destOrd="0" presId="urn:microsoft.com/office/officeart/2005/8/layout/bProcess4"/>
    <dgm:cxn modelId="{B5A2C303-7E41-4CAA-8043-769F4CF3C354}" type="presOf" srcId="{25418321-9E08-4232-8B5B-532276ED5F9B}" destId="{54B1BCC7-BC37-4AED-A571-6BBA0DDD4109}" srcOrd="0" destOrd="0" presId="urn:microsoft.com/office/officeart/2005/8/layout/bProcess4"/>
    <dgm:cxn modelId="{F222927D-B0C6-4DB6-96F3-F209641C2CBF}" type="presOf" srcId="{842B8F65-E036-42E4-AE9B-6E4AA36BC7DF}" destId="{B631EA6F-8E7D-4201-BE63-5CAD5E83142F}" srcOrd="0" destOrd="0" presId="urn:microsoft.com/office/officeart/2005/8/layout/bProcess4"/>
    <dgm:cxn modelId="{9D3E2BBA-EE5A-4CA6-B625-89E26DEAC62D}" srcId="{DE4A335C-8625-4B23-9049-B5CF82BA8460}" destId="{A5E2EA15-2F75-4B07-B7EA-0D25D68D2669}" srcOrd="3" destOrd="0" parTransId="{CC19F1D3-622C-4657-AE9D-0A8873441C26}" sibTransId="{0EFECF17-3A2B-4A81-8219-B373E1D9B6ED}"/>
    <dgm:cxn modelId="{E4D3FE1A-0D2D-471A-BD41-A4C630B8FE77}" srcId="{DE4A335C-8625-4B23-9049-B5CF82BA8460}" destId="{7DAB28FD-3561-4FAA-AB1B-512C006BDC7A}" srcOrd="2" destOrd="0" parTransId="{26045757-4C80-47B4-AC84-49FC63E267FD}" sibTransId="{341F8BA6-7E71-4B33-941A-D9069EE66CFA}"/>
    <dgm:cxn modelId="{3AAB2BD8-7473-4CCE-AD78-3E9AED2C20A7}" srcId="{DE4A335C-8625-4B23-9049-B5CF82BA8460}" destId="{93E5CB57-95E4-4AA1-82B8-6D38434EA547}" srcOrd="5" destOrd="0" parTransId="{E7A44622-73E8-4662-87B1-12FC758E0D05}" sibTransId="{07219102-E907-4D01-8A99-2876A37C8B05}"/>
    <dgm:cxn modelId="{310A4359-32C7-4640-9AC5-45AE6F669EA3}" type="presOf" srcId="{F15C267C-FA54-471C-ADFA-82E4B4B081AC}" destId="{43375639-F9D8-4F43-8D93-2E2F68A1A846}" srcOrd="0" destOrd="0" presId="urn:microsoft.com/office/officeart/2005/8/layout/bProcess4"/>
    <dgm:cxn modelId="{C8F88B05-73BB-433E-B51F-EE59B236C934}" type="presOf" srcId="{0EFECF17-3A2B-4A81-8219-B373E1D9B6ED}" destId="{497B6062-B32C-4DE4-BE63-22CFBB5B4FDA}" srcOrd="0" destOrd="0" presId="urn:microsoft.com/office/officeart/2005/8/layout/bProcess4"/>
    <dgm:cxn modelId="{4F65F949-8DD2-46D7-BE70-A39B9E08A5E4}" type="presOf" srcId="{07219102-E907-4D01-8A99-2876A37C8B05}" destId="{D20B3052-4AB3-4E7C-9889-064B68D14923}" srcOrd="0" destOrd="0" presId="urn:microsoft.com/office/officeart/2005/8/layout/bProcess4"/>
    <dgm:cxn modelId="{B38A1976-0E96-41CB-95B4-397D00984152}" type="presOf" srcId="{98A36782-367B-43C0-937D-7B8A67091C25}" destId="{EE5DB6CF-EA43-4D30-856C-04CF86AB2B95}" srcOrd="0" destOrd="0" presId="urn:microsoft.com/office/officeart/2005/8/layout/bProcess4"/>
    <dgm:cxn modelId="{054CCFB6-D156-42A3-BC0C-403419EE9706}" type="presOf" srcId="{9B4F63BF-3D25-47A9-A5CC-CC9749FC9A56}" destId="{D17043A6-9765-4EDD-A9DB-A5C5057084E4}" srcOrd="0" destOrd="0" presId="urn:microsoft.com/office/officeart/2005/8/layout/bProcess4"/>
    <dgm:cxn modelId="{EC27F076-F905-42D7-A7FB-CE903D4D019D}" type="presOf" srcId="{DE4A335C-8625-4B23-9049-B5CF82BA8460}" destId="{13156488-BD12-47AB-A2CA-EAA01D3172EE}" srcOrd="0" destOrd="0" presId="urn:microsoft.com/office/officeart/2005/8/layout/bProcess4"/>
    <dgm:cxn modelId="{6E9BE139-4659-43F4-B620-A779F0256441}" srcId="{DE4A335C-8625-4B23-9049-B5CF82BA8460}" destId="{B2681267-E7AF-42C4-9DB0-A6B08BDDB39B}" srcOrd="6" destOrd="0" parTransId="{25D5F926-2A1A-4730-8B69-453046530200}" sibTransId="{728E258B-ABD3-4715-B643-E4E5536D9B01}"/>
    <dgm:cxn modelId="{153D1A79-3E3B-4A32-9CE4-6B0DA41F7CD8}" type="presOf" srcId="{7DAB28FD-3561-4FAA-AB1B-512C006BDC7A}" destId="{0BA22F86-E042-4C1A-BAEE-796467F5E1E0}" srcOrd="0" destOrd="0" presId="urn:microsoft.com/office/officeart/2005/8/layout/bProcess4"/>
    <dgm:cxn modelId="{8276CE57-350E-48EA-A1AD-97076738D71E}" srcId="{DE4A335C-8625-4B23-9049-B5CF82BA8460}" destId="{98A36782-367B-43C0-937D-7B8A67091C25}" srcOrd="1" destOrd="0" parTransId="{B4C0F681-88BD-4B58-867E-4A9F1FF8F677}" sibTransId="{C2178AE3-A175-4CCD-AFC4-742331480F58}"/>
    <dgm:cxn modelId="{C24DDEEB-3CFC-41BF-BD53-2179B2B4B6D0}" type="presOf" srcId="{F48308D6-7C62-4D51-BE0A-F7F9F2B1393E}" destId="{6F4BB668-B41E-438A-9C74-E22D9B299204}" srcOrd="0" destOrd="0" presId="urn:microsoft.com/office/officeart/2005/8/layout/bProcess4"/>
    <dgm:cxn modelId="{3FBC214F-10E7-4343-9D62-3A60D5E18216}" srcId="{DE4A335C-8625-4B23-9049-B5CF82BA8460}" destId="{F15C267C-FA54-471C-ADFA-82E4B4B081AC}" srcOrd="0" destOrd="0" parTransId="{F34B490A-F92D-401C-9258-F504DAE5A499}" sibTransId="{842B8F65-E036-42E4-AE9B-6E4AA36BC7DF}"/>
    <dgm:cxn modelId="{AF145553-EFDA-4224-82C7-15E342D9E301}" type="presOf" srcId="{3D61E2A6-71DE-4DB7-B86E-204DAD25AB91}" destId="{31D397DE-D6F1-4ADB-83C7-2045039B77D9}" srcOrd="0" destOrd="0" presId="urn:microsoft.com/office/officeart/2005/8/layout/bProcess4"/>
    <dgm:cxn modelId="{077BE2D6-E459-4EF6-86BA-F406C0F9BD77}" type="presOf" srcId="{B2681267-E7AF-42C4-9DB0-A6B08BDDB39B}" destId="{47B7E217-12F8-4920-A8F6-B8FDFCF78522}" srcOrd="0" destOrd="0" presId="urn:microsoft.com/office/officeart/2005/8/layout/bProcess4"/>
    <dgm:cxn modelId="{7FF1EB31-4D95-4EBD-A043-EF421302F46E}" type="presOf" srcId="{341F8BA6-7E71-4B33-941A-D9069EE66CFA}" destId="{F20FDEB1-57AB-4CC4-9565-E26FB7E9B881}" srcOrd="0" destOrd="0" presId="urn:microsoft.com/office/officeart/2005/8/layout/bProcess4"/>
    <dgm:cxn modelId="{A862BE5D-CD01-4C33-9C33-795BAC0053EE}" type="presOf" srcId="{44395C5E-9928-4CAD-BB7C-A639B8AD6657}" destId="{D520776F-1CB7-4928-B4E6-57B65D361B7B}" srcOrd="0" destOrd="0" presId="urn:microsoft.com/office/officeart/2005/8/layout/bProcess4"/>
    <dgm:cxn modelId="{A574D80F-885C-4F84-AAB6-669E7A11F277}" type="presOf" srcId="{C2178AE3-A175-4CCD-AFC4-742331480F58}" destId="{1FBD3057-D015-4DE4-9AF7-6342062C6DE2}" srcOrd="0" destOrd="0" presId="urn:microsoft.com/office/officeart/2005/8/layout/bProcess4"/>
    <dgm:cxn modelId="{FFB56ECF-D606-4786-9952-B21F45ECA2BF}" type="presOf" srcId="{728E258B-ABD3-4715-B643-E4E5536D9B01}" destId="{7C2B36AA-9CCA-41C9-BAED-13BC92CDDEE2}" srcOrd="0" destOrd="0" presId="urn:microsoft.com/office/officeart/2005/8/layout/bProcess4"/>
    <dgm:cxn modelId="{D619A58D-AB03-4E43-AF21-1CDD3D9D4CAD}" type="presParOf" srcId="{13156488-BD12-47AB-A2CA-EAA01D3172EE}" destId="{6AC07D83-AC2E-4D5D-BC1A-A1EE3C2899FC}" srcOrd="0" destOrd="0" presId="urn:microsoft.com/office/officeart/2005/8/layout/bProcess4"/>
    <dgm:cxn modelId="{CA01F178-7307-4FB2-B2EC-29E4A7F0F64E}" type="presParOf" srcId="{6AC07D83-AC2E-4D5D-BC1A-A1EE3C2899FC}" destId="{316349AA-11E1-40ED-9856-78A1BFA0A7AD}" srcOrd="0" destOrd="0" presId="urn:microsoft.com/office/officeart/2005/8/layout/bProcess4"/>
    <dgm:cxn modelId="{0C588E22-973A-4C39-AAB1-8B9DF0E43E0A}" type="presParOf" srcId="{6AC07D83-AC2E-4D5D-BC1A-A1EE3C2899FC}" destId="{43375639-F9D8-4F43-8D93-2E2F68A1A846}" srcOrd="1" destOrd="0" presId="urn:microsoft.com/office/officeart/2005/8/layout/bProcess4"/>
    <dgm:cxn modelId="{BEB34563-6E6F-44D6-BC12-F8A3473516DC}" type="presParOf" srcId="{13156488-BD12-47AB-A2CA-EAA01D3172EE}" destId="{B631EA6F-8E7D-4201-BE63-5CAD5E83142F}" srcOrd="1" destOrd="0" presId="urn:microsoft.com/office/officeart/2005/8/layout/bProcess4"/>
    <dgm:cxn modelId="{2BFEA2A1-2272-460F-9484-384835909091}" type="presParOf" srcId="{13156488-BD12-47AB-A2CA-EAA01D3172EE}" destId="{96FDE28D-85C2-4C89-8DA5-AA5F6FBB3FE5}" srcOrd="2" destOrd="0" presId="urn:microsoft.com/office/officeart/2005/8/layout/bProcess4"/>
    <dgm:cxn modelId="{7CA7F991-330A-4DEB-9480-F5B3E043BF4C}" type="presParOf" srcId="{96FDE28D-85C2-4C89-8DA5-AA5F6FBB3FE5}" destId="{E6D18CED-A1E5-4476-A43D-01A470C96D5E}" srcOrd="0" destOrd="0" presId="urn:microsoft.com/office/officeart/2005/8/layout/bProcess4"/>
    <dgm:cxn modelId="{162AD762-4622-418C-8AEB-3BED7EE2DFAE}" type="presParOf" srcId="{96FDE28D-85C2-4C89-8DA5-AA5F6FBB3FE5}" destId="{EE5DB6CF-EA43-4D30-856C-04CF86AB2B95}" srcOrd="1" destOrd="0" presId="urn:microsoft.com/office/officeart/2005/8/layout/bProcess4"/>
    <dgm:cxn modelId="{53C873BA-3840-4733-8C69-4597B58CA06F}" type="presParOf" srcId="{13156488-BD12-47AB-A2CA-EAA01D3172EE}" destId="{1FBD3057-D015-4DE4-9AF7-6342062C6DE2}" srcOrd="3" destOrd="0" presId="urn:microsoft.com/office/officeart/2005/8/layout/bProcess4"/>
    <dgm:cxn modelId="{C6637DBB-BA64-4295-8A68-E04EC1F388DF}" type="presParOf" srcId="{13156488-BD12-47AB-A2CA-EAA01D3172EE}" destId="{23DE82AB-E305-4D83-8721-E89A2AB2C084}" srcOrd="4" destOrd="0" presId="urn:microsoft.com/office/officeart/2005/8/layout/bProcess4"/>
    <dgm:cxn modelId="{969903C6-EC2D-4559-B233-B2D0956FAA15}" type="presParOf" srcId="{23DE82AB-E305-4D83-8721-E89A2AB2C084}" destId="{79B5F86A-45E7-4763-85B3-527D0A90AAD2}" srcOrd="0" destOrd="0" presId="urn:microsoft.com/office/officeart/2005/8/layout/bProcess4"/>
    <dgm:cxn modelId="{98C0A175-E324-418C-B7A2-D9DAA8BCA656}" type="presParOf" srcId="{23DE82AB-E305-4D83-8721-E89A2AB2C084}" destId="{0BA22F86-E042-4C1A-BAEE-796467F5E1E0}" srcOrd="1" destOrd="0" presId="urn:microsoft.com/office/officeart/2005/8/layout/bProcess4"/>
    <dgm:cxn modelId="{DC0A323D-FADB-4AD9-9ABC-EBC595AC60A8}" type="presParOf" srcId="{13156488-BD12-47AB-A2CA-EAA01D3172EE}" destId="{F20FDEB1-57AB-4CC4-9565-E26FB7E9B881}" srcOrd="5" destOrd="0" presId="urn:microsoft.com/office/officeart/2005/8/layout/bProcess4"/>
    <dgm:cxn modelId="{50484424-12CA-4776-9A6E-F1C6E74533F4}" type="presParOf" srcId="{13156488-BD12-47AB-A2CA-EAA01D3172EE}" destId="{739E6EA6-FBED-4489-BC1D-239B17FE7C43}" srcOrd="6" destOrd="0" presId="urn:microsoft.com/office/officeart/2005/8/layout/bProcess4"/>
    <dgm:cxn modelId="{C5332EA3-7909-4FA8-A3F9-CFBEFB0C2C38}" type="presParOf" srcId="{739E6EA6-FBED-4489-BC1D-239B17FE7C43}" destId="{3DE0513F-8C8F-4EBA-A2C1-C3C2EB62F04D}" srcOrd="0" destOrd="0" presId="urn:microsoft.com/office/officeart/2005/8/layout/bProcess4"/>
    <dgm:cxn modelId="{4C9D8397-243B-4822-9C90-BCAACF87430D}" type="presParOf" srcId="{739E6EA6-FBED-4489-BC1D-239B17FE7C43}" destId="{F48E4C1D-0597-462C-803A-5CB475B8A01B}" srcOrd="1" destOrd="0" presId="urn:microsoft.com/office/officeart/2005/8/layout/bProcess4"/>
    <dgm:cxn modelId="{6EE27D5E-5D50-4921-8A39-233C10B72BD4}" type="presParOf" srcId="{13156488-BD12-47AB-A2CA-EAA01D3172EE}" destId="{497B6062-B32C-4DE4-BE63-22CFBB5B4FDA}" srcOrd="7" destOrd="0" presId="urn:microsoft.com/office/officeart/2005/8/layout/bProcess4"/>
    <dgm:cxn modelId="{6735E841-4B5D-4696-AA2C-4D93382002C8}" type="presParOf" srcId="{13156488-BD12-47AB-A2CA-EAA01D3172EE}" destId="{E5725127-C4DE-467E-B316-0DE93B214070}" srcOrd="8" destOrd="0" presId="urn:microsoft.com/office/officeart/2005/8/layout/bProcess4"/>
    <dgm:cxn modelId="{B9B504CF-8B15-4128-8719-FF6C6008A110}" type="presParOf" srcId="{E5725127-C4DE-467E-B316-0DE93B214070}" destId="{68B39EAD-EA9D-4FDA-A572-60EF149542DA}" srcOrd="0" destOrd="0" presId="urn:microsoft.com/office/officeart/2005/8/layout/bProcess4"/>
    <dgm:cxn modelId="{C8357EAB-46AA-4590-97A0-88423A376826}" type="presParOf" srcId="{E5725127-C4DE-467E-B316-0DE93B214070}" destId="{54B1BCC7-BC37-4AED-A571-6BBA0DDD4109}" srcOrd="1" destOrd="0" presId="urn:microsoft.com/office/officeart/2005/8/layout/bProcess4"/>
    <dgm:cxn modelId="{23A1E95A-BC74-41DF-8200-F66F1559154A}" type="presParOf" srcId="{13156488-BD12-47AB-A2CA-EAA01D3172EE}" destId="{D17043A6-9765-4EDD-A9DB-A5C5057084E4}" srcOrd="9" destOrd="0" presId="urn:microsoft.com/office/officeart/2005/8/layout/bProcess4"/>
    <dgm:cxn modelId="{0100EF68-CCC7-47E3-A67B-B5BBE6BCE3A8}" type="presParOf" srcId="{13156488-BD12-47AB-A2CA-EAA01D3172EE}" destId="{62B38706-1DEA-45F9-8E32-C86B78FC47D1}" srcOrd="10" destOrd="0" presId="urn:microsoft.com/office/officeart/2005/8/layout/bProcess4"/>
    <dgm:cxn modelId="{2E21C621-3775-4D98-8983-60E96919183A}" type="presParOf" srcId="{62B38706-1DEA-45F9-8E32-C86B78FC47D1}" destId="{20541743-FC3F-4F3D-BFCD-11F5B1046E5C}" srcOrd="0" destOrd="0" presId="urn:microsoft.com/office/officeart/2005/8/layout/bProcess4"/>
    <dgm:cxn modelId="{1421A184-1F11-4391-A3BE-16D82AEC0916}" type="presParOf" srcId="{62B38706-1DEA-45F9-8E32-C86B78FC47D1}" destId="{3AC46DBD-9CD4-451E-ADC6-B4D1E30E6F63}" srcOrd="1" destOrd="0" presId="urn:microsoft.com/office/officeart/2005/8/layout/bProcess4"/>
    <dgm:cxn modelId="{562C71F8-338B-478F-AA7D-F8D348980C15}" type="presParOf" srcId="{13156488-BD12-47AB-A2CA-EAA01D3172EE}" destId="{D20B3052-4AB3-4E7C-9889-064B68D14923}" srcOrd="11" destOrd="0" presId="urn:microsoft.com/office/officeart/2005/8/layout/bProcess4"/>
    <dgm:cxn modelId="{F07C274B-AE01-424C-B3CF-C059BAB8AEBD}" type="presParOf" srcId="{13156488-BD12-47AB-A2CA-EAA01D3172EE}" destId="{86144699-1693-432D-8CBB-71219F99870B}" srcOrd="12" destOrd="0" presId="urn:microsoft.com/office/officeart/2005/8/layout/bProcess4"/>
    <dgm:cxn modelId="{F868CC4E-BCE3-4094-9A4E-83A34D5A6530}" type="presParOf" srcId="{86144699-1693-432D-8CBB-71219F99870B}" destId="{E9EC80F6-5C5F-4F53-8F06-FC686703992C}" srcOrd="0" destOrd="0" presId="urn:microsoft.com/office/officeart/2005/8/layout/bProcess4"/>
    <dgm:cxn modelId="{5A388A49-4F24-4FDE-9196-38EA37EBA794}" type="presParOf" srcId="{86144699-1693-432D-8CBB-71219F99870B}" destId="{47B7E217-12F8-4920-A8F6-B8FDFCF78522}" srcOrd="1" destOrd="0" presId="urn:microsoft.com/office/officeart/2005/8/layout/bProcess4"/>
    <dgm:cxn modelId="{1E719E5A-1B6F-43BD-AAE5-0AEA00D7601C}" type="presParOf" srcId="{13156488-BD12-47AB-A2CA-EAA01D3172EE}" destId="{7C2B36AA-9CCA-41C9-BAED-13BC92CDDEE2}" srcOrd="13" destOrd="0" presId="urn:microsoft.com/office/officeart/2005/8/layout/bProcess4"/>
    <dgm:cxn modelId="{FDD0FF8A-0B98-4591-B4D2-0557C94C276A}" type="presParOf" srcId="{13156488-BD12-47AB-A2CA-EAA01D3172EE}" destId="{60867921-E999-4620-A87D-EAA348FDFC71}" srcOrd="14" destOrd="0" presId="urn:microsoft.com/office/officeart/2005/8/layout/bProcess4"/>
    <dgm:cxn modelId="{512B2DEA-7DF6-4ECD-BF20-EFAC92F843D7}" type="presParOf" srcId="{60867921-E999-4620-A87D-EAA348FDFC71}" destId="{37525110-10CA-4DC7-B1F8-839E7A88823A}" srcOrd="0" destOrd="0" presId="urn:microsoft.com/office/officeart/2005/8/layout/bProcess4"/>
    <dgm:cxn modelId="{470D9C18-E456-4859-BDF2-8E35FE9981A4}" type="presParOf" srcId="{60867921-E999-4620-A87D-EAA348FDFC71}" destId="{D520776F-1CB7-4928-B4E6-57B65D361B7B}" srcOrd="1" destOrd="0" presId="urn:microsoft.com/office/officeart/2005/8/layout/bProcess4"/>
    <dgm:cxn modelId="{A362951B-F4EA-413E-9A64-195DA3882091}" type="presParOf" srcId="{13156488-BD12-47AB-A2CA-EAA01D3172EE}" destId="{6F4BB668-B41E-438A-9C74-E22D9B299204}" srcOrd="15" destOrd="0" presId="urn:microsoft.com/office/officeart/2005/8/layout/bProcess4"/>
    <dgm:cxn modelId="{B76D8B70-F258-4716-AA1B-F7CC616190A0}" type="presParOf" srcId="{13156488-BD12-47AB-A2CA-EAA01D3172EE}" destId="{7FFE86F8-ED18-49B7-8EAD-6A6C50208B3B}" srcOrd="16" destOrd="0" presId="urn:microsoft.com/office/officeart/2005/8/layout/bProcess4"/>
    <dgm:cxn modelId="{415ECE14-B55B-4D73-B118-780FCBB7D4AC}" type="presParOf" srcId="{7FFE86F8-ED18-49B7-8EAD-6A6C50208B3B}" destId="{A74E5A68-61A9-4255-A52C-A9DCBA7B5E04}" srcOrd="0" destOrd="0" presId="urn:microsoft.com/office/officeart/2005/8/layout/bProcess4"/>
    <dgm:cxn modelId="{5E3DCA01-EB7A-434E-B883-50051E775BFD}" type="presParOf" srcId="{7FFE86F8-ED18-49B7-8EAD-6A6C50208B3B}" destId="{31D397DE-D6F1-4ADB-83C7-2045039B77D9}" srcOrd="1" destOrd="0" presId="urn:microsoft.com/office/officeart/2005/8/layout/bProcess4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E4A335C-8625-4B23-9049-B5CF82BA8460}" type="doc">
      <dgm:prSet loTypeId="urn:microsoft.com/office/officeart/2005/8/layout/b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15C267C-FA54-471C-ADFA-82E4B4B081AC}">
      <dgm:prSet phldrT="[Text]"/>
      <dgm:spPr/>
      <dgm:t>
        <a:bodyPr/>
        <a:lstStyle/>
        <a:p>
          <a:r>
            <a:rPr lang="en-US" dirty="0" smtClean="0"/>
            <a:t>Cell phone and text messages </a:t>
          </a:r>
          <a:endParaRPr lang="en-US" dirty="0"/>
        </a:p>
      </dgm:t>
    </dgm:pt>
    <dgm:pt modelId="{F34B490A-F92D-401C-9258-F504DAE5A499}" type="parTrans" cxnId="{3FBC214F-10E7-4343-9D62-3A60D5E18216}">
      <dgm:prSet/>
      <dgm:spPr/>
      <dgm:t>
        <a:bodyPr/>
        <a:lstStyle/>
        <a:p>
          <a:endParaRPr lang="en-US"/>
        </a:p>
      </dgm:t>
    </dgm:pt>
    <dgm:pt modelId="{842B8F65-E036-42E4-AE9B-6E4AA36BC7DF}" type="sibTrans" cxnId="{3FBC214F-10E7-4343-9D62-3A60D5E18216}">
      <dgm:prSet/>
      <dgm:spPr/>
      <dgm:t>
        <a:bodyPr/>
        <a:lstStyle/>
        <a:p>
          <a:endParaRPr lang="en-US"/>
        </a:p>
      </dgm:t>
    </dgm:pt>
    <dgm:pt modelId="{7DAB28FD-3561-4FAA-AB1B-512C006BDC7A}">
      <dgm:prSet phldrT="[Text]"/>
      <dgm:spPr/>
      <dgm:t>
        <a:bodyPr/>
        <a:lstStyle/>
        <a:p>
          <a:r>
            <a:rPr lang="en-US" dirty="0" smtClean="0"/>
            <a:t>Virtual Education </a:t>
          </a:r>
          <a:endParaRPr lang="en-US" dirty="0"/>
        </a:p>
      </dgm:t>
    </dgm:pt>
    <dgm:pt modelId="{26045757-4C80-47B4-AC84-49FC63E267FD}" type="parTrans" cxnId="{E4D3FE1A-0D2D-471A-BD41-A4C630B8FE77}">
      <dgm:prSet/>
      <dgm:spPr/>
      <dgm:t>
        <a:bodyPr/>
        <a:lstStyle/>
        <a:p>
          <a:endParaRPr lang="en-US"/>
        </a:p>
      </dgm:t>
    </dgm:pt>
    <dgm:pt modelId="{341F8BA6-7E71-4B33-941A-D9069EE66CFA}" type="sibTrans" cxnId="{E4D3FE1A-0D2D-471A-BD41-A4C630B8FE77}">
      <dgm:prSet/>
      <dgm:spPr/>
      <dgm:t>
        <a:bodyPr/>
        <a:lstStyle/>
        <a:p>
          <a:endParaRPr lang="en-US"/>
        </a:p>
      </dgm:t>
    </dgm:pt>
    <dgm:pt modelId="{A5E2EA15-2F75-4B07-B7EA-0D25D68D2669}">
      <dgm:prSet phldrT="[Text]"/>
      <dgm:spPr/>
      <dgm:t>
        <a:bodyPr/>
        <a:lstStyle/>
        <a:p>
          <a:r>
            <a:rPr lang="en-US" dirty="0" smtClean="0"/>
            <a:t>Online dating </a:t>
          </a:r>
          <a:endParaRPr lang="en-US" dirty="0"/>
        </a:p>
      </dgm:t>
    </dgm:pt>
    <dgm:pt modelId="{CC19F1D3-622C-4657-AE9D-0A8873441C26}" type="parTrans" cxnId="{9D3E2BBA-EE5A-4CA6-B625-89E26DEAC62D}">
      <dgm:prSet/>
      <dgm:spPr/>
      <dgm:t>
        <a:bodyPr/>
        <a:lstStyle/>
        <a:p>
          <a:endParaRPr lang="en-US"/>
        </a:p>
      </dgm:t>
    </dgm:pt>
    <dgm:pt modelId="{0EFECF17-3A2B-4A81-8219-B373E1D9B6ED}" type="sibTrans" cxnId="{9D3E2BBA-EE5A-4CA6-B625-89E26DEAC62D}">
      <dgm:prSet/>
      <dgm:spPr/>
      <dgm:t>
        <a:bodyPr/>
        <a:lstStyle/>
        <a:p>
          <a:endParaRPr lang="en-US"/>
        </a:p>
      </dgm:t>
    </dgm:pt>
    <dgm:pt modelId="{25418321-9E08-4232-8B5B-532276ED5F9B}">
      <dgm:prSet phldrT="[Text]"/>
      <dgm:spPr/>
      <dgm:t>
        <a:bodyPr/>
        <a:lstStyle/>
        <a:p>
          <a:r>
            <a:rPr lang="en-US" dirty="0" smtClean="0"/>
            <a:t>Social networks</a:t>
          </a:r>
          <a:endParaRPr lang="en-US" dirty="0"/>
        </a:p>
      </dgm:t>
    </dgm:pt>
    <dgm:pt modelId="{DDA58165-1A84-4767-9A25-968A0AE99FA6}" type="parTrans" cxnId="{236F2B85-8E3C-40D7-A1CA-3829B0DC86A8}">
      <dgm:prSet/>
      <dgm:spPr/>
      <dgm:t>
        <a:bodyPr/>
        <a:lstStyle/>
        <a:p>
          <a:endParaRPr lang="en-US"/>
        </a:p>
      </dgm:t>
    </dgm:pt>
    <dgm:pt modelId="{9B4F63BF-3D25-47A9-A5CC-CC9749FC9A56}" type="sibTrans" cxnId="{236F2B85-8E3C-40D7-A1CA-3829B0DC86A8}">
      <dgm:prSet/>
      <dgm:spPr/>
      <dgm:t>
        <a:bodyPr/>
        <a:lstStyle/>
        <a:p>
          <a:endParaRPr lang="en-US"/>
        </a:p>
      </dgm:t>
    </dgm:pt>
    <dgm:pt modelId="{93E5CB57-95E4-4AA1-82B8-6D38434EA547}">
      <dgm:prSet phldrT="[Text]"/>
      <dgm:spPr/>
      <dgm:t>
        <a:bodyPr/>
        <a:lstStyle/>
        <a:p>
          <a:r>
            <a:rPr lang="en-US" dirty="0" smtClean="0"/>
            <a:t>Instant messenger </a:t>
          </a:r>
          <a:endParaRPr lang="en-US" dirty="0"/>
        </a:p>
      </dgm:t>
    </dgm:pt>
    <dgm:pt modelId="{E7A44622-73E8-4662-87B1-12FC758E0D05}" type="parTrans" cxnId="{3AAB2BD8-7473-4CCE-AD78-3E9AED2C20A7}">
      <dgm:prSet/>
      <dgm:spPr/>
      <dgm:t>
        <a:bodyPr/>
        <a:lstStyle/>
        <a:p>
          <a:endParaRPr lang="en-US"/>
        </a:p>
      </dgm:t>
    </dgm:pt>
    <dgm:pt modelId="{07219102-E907-4D01-8A99-2876A37C8B05}" type="sibTrans" cxnId="{3AAB2BD8-7473-4CCE-AD78-3E9AED2C20A7}">
      <dgm:prSet/>
      <dgm:spPr/>
      <dgm:t>
        <a:bodyPr/>
        <a:lstStyle/>
        <a:p>
          <a:endParaRPr lang="en-US"/>
        </a:p>
      </dgm:t>
    </dgm:pt>
    <dgm:pt modelId="{B2681267-E7AF-42C4-9DB0-A6B08BDDB39B}">
      <dgm:prSet phldrT="[Text]"/>
      <dgm:spPr/>
      <dgm:t>
        <a:bodyPr/>
        <a:lstStyle/>
        <a:p>
          <a:r>
            <a:rPr lang="en-US" dirty="0" smtClean="0"/>
            <a:t>Automatic billing technologies </a:t>
          </a:r>
          <a:endParaRPr lang="en-US" dirty="0"/>
        </a:p>
      </dgm:t>
    </dgm:pt>
    <dgm:pt modelId="{25D5F926-2A1A-4730-8B69-453046530200}" type="parTrans" cxnId="{6E9BE139-4659-43F4-B620-A779F0256441}">
      <dgm:prSet/>
      <dgm:spPr/>
      <dgm:t>
        <a:bodyPr/>
        <a:lstStyle/>
        <a:p>
          <a:endParaRPr lang="en-US"/>
        </a:p>
      </dgm:t>
    </dgm:pt>
    <dgm:pt modelId="{728E258B-ABD3-4715-B643-E4E5536D9B01}" type="sibTrans" cxnId="{6E9BE139-4659-43F4-B620-A779F0256441}">
      <dgm:prSet/>
      <dgm:spPr/>
      <dgm:t>
        <a:bodyPr/>
        <a:lstStyle/>
        <a:p>
          <a:endParaRPr lang="en-US"/>
        </a:p>
      </dgm:t>
    </dgm:pt>
    <dgm:pt modelId="{44395C5E-9928-4CAD-BB7C-A639B8AD6657}">
      <dgm:prSet phldrT="[Text]"/>
      <dgm:spPr/>
      <dgm:t>
        <a:bodyPr/>
        <a:lstStyle/>
        <a:p>
          <a:r>
            <a:rPr lang="en-US" dirty="0" err="1" smtClean="0"/>
            <a:t>OnStar</a:t>
          </a:r>
          <a:r>
            <a:rPr lang="en-US" dirty="0" smtClean="0"/>
            <a:t> Technologies </a:t>
          </a:r>
          <a:endParaRPr lang="en-US" dirty="0"/>
        </a:p>
      </dgm:t>
    </dgm:pt>
    <dgm:pt modelId="{97F18FD3-7F1B-4996-8FA8-4C8B527115AD}" type="parTrans" cxnId="{51A72208-304C-41CC-95FD-1BAD3080C9A2}">
      <dgm:prSet/>
      <dgm:spPr/>
      <dgm:t>
        <a:bodyPr/>
        <a:lstStyle/>
        <a:p>
          <a:endParaRPr lang="en-US"/>
        </a:p>
      </dgm:t>
    </dgm:pt>
    <dgm:pt modelId="{F48308D6-7C62-4D51-BE0A-F7F9F2B1393E}" type="sibTrans" cxnId="{51A72208-304C-41CC-95FD-1BAD3080C9A2}">
      <dgm:prSet/>
      <dgm:spPr/>
      <dgm:t>
        <a:bodyPr/>
        <a:lstStyle/>
        <a:p>
          <a:endParaRPr lang="en-US"/>
        </a:p>
      </dgm:t>
    </dgm:pt>
    <dgm:pt modelId="{3D61E2A6-71DE-4DB7-B86E-204DAD25AB91}">
      <dgm:prSet phldrT="[Text]"/>
      <dgm:spPr/>
      <dgm:t>
        <a:bodyPr/>
        <a:lstStyle/>
        <a:p>
          <a:r>
            <a:rPr lang="en-US" dirty="0" smtClean="0"/>
            <a:t>Online file sharing-</a:t>
          </a:r>
          <a:r>
            <a:rPr lang="en-US" dirty="0" err="1" smtClean="0"/>
            <a:t>google</a:t>
          </a:r>
          <a:r>
            <a:rPr lang="en-US" dirty="0" smtClean="0"/>
            <a:t> docs. </a:t>
          </a:r>
          <a:endParaRPr lang="en-US" dirty="0"/>
        </a:p>
      </dgm:t>
    </dgm:pt>
    <dgm:pt modelId="{02C8F11E-CFEF-485F-A28D-1522AD414935}" type="parTrans" cxnId="{966689CD-CD9C-4307-9805-8FA8EE22C667}">
      <dgm:prSet/>
      <dgm:spPr/>
      <dgm:t>
        <a:bodyPr/>
        <a:lstStyle/>
        <a:p>
          <a:endParaRPr lang="en-US"/>
        </a:p>
      </dgm:t>
    </dgm:pt>
    <dgm:pt modelId="{7AB4FBCE-F9B2-4113-8511-BA0934D67452}" type="sibTrans" cxnId="{966689CD-CD9C-4307-9805-8FA8EE22C667}">
      <dgm:prSet/>
      <dgm:spPr/>
      <dgm:t>
        <a:bodyPr/>
        <a:lstStyle/>
        <a:p>
          <a:endParaRPr lang="en-US"/>
        </a:p>
      </dgm:t>
    </dgm:pt>
    <dgm:pt modelId="{98A36782-367B-43C0-937D-7B8A67091C25}">
      <dgm:prSet phldrT="[Text]"/>
      <dgm:spPr/>
      <dgm:t>
        <a:bodyPr/>
        <a:lstStyle/>
        <a:p>
          <a:r>
            <a:rPr lang="en-US" dirty="0" smtClean="0"/>
            <a:t>Video </a:t>
          </a:r>
          <a:r>
            <a:rPr lang="en-US" smtClean="0"/>
            <a:t>conferences </a:t>
          </a:r>
          <a:endParaRPr lang="en-US" dirty="0"/>
        </a:p>
      </dgm:t>
    </dgm:pt>
    <dgm:pt modelId="{C2178AE3-A175-4CCD-AFC4-742331480F58}" type="sibTrans" cxnId="{8276CE57-350E-48EA-A1AD-97076738D71E}">
      <dgm:prSet/>
      <dgm:spPr/>
      <dgm:t>
        <a:bodyPr/>
        <a:lstStyle/>
        <a:p>
          <a:endParaRPr lang="en-US"/>
        </a:p>
      </dgm:t>
    </dgm:pt>
    <dgm:pt modelId="{B4C0F681-88BD-4B58-867E-4A9F1FF8F677}" type="parTrans" cxnId="{8276CE57-350E-48EA-A1AD-97076738D71E}">
      <dgm:prSet/>
      <dgm:spPr/>
      <dgm:t>
        <a:bodyPr/>
        <a:lstStyle/>
        <a:p>
          <a:endParaRPr lang="en-US"/>
        </a:p>
      </dgm:t>
    </dgm:pt>
    <dgm:pt modelId="{13156488-BD12-47AB-A2CA-EAA01D3172EE}" type="pres">
      <dgm:prSet presAssocID="{DE4A335C-8625-4B23-9049-B5CF82BA8460}" presName="Name0" presStyleCnt="0">
        <dgm:presLayoutVars>
          <dgm:dir/>
          <dgm:resizeHandles/>
        </dgm:presLayoutVars>
      </dgm:prSet>
      <dgm:spPr/>
    </dgm:pt>
    <dgm:pt modelId="{6AC07D83-AC2E-4D5D-BC1A-A1EE3C2899FC}" type="pres">
      <dgm:prSet presAssocID="{F15C267C-FA54-471C-ADFA-82E4B4B081AC}" presName="compNode" presStyleCnt="0"/>
      <dgm:spPr/>
    </dgm:pt>
    <dgm:pt modelId="{316349AA-11E1-40ED-9856-78A1BFA0A7AD}" type="pres">
      <dgm:prSet presAssocID="{F15C267C-FA54-471C-ADFA-82E4B4B081AC}" presName="dummyConnPt" presStyleCnt="0"/>
      <dgm:spPr/>
    </dgm:pt>
    <dgm:pt modelId="{43375639-F9D8-4F43-8D93-2E2F68A1A846}" type="pres">
      <dgm:prSet presAssocID="{F15C267C-FA54-471C-ADFA-82E4B4B081AC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31EA6F-8E7D-4201-BE63-5CAD5E83142F}" type="pres">
      <dgm:prSet presAssocID="{842B8F65-E036-42E4-AE9B-6E4AA36BC7DF}" presName="sibTrans" presStyleLbl="bgSibTrans2D1" presStyleIdx="0" presStyleCnt="8"/>
      <dgm:spPr/>
    </dgm:pt>
    <dgm:pt modelId="{96FDE28D-85C2-4C89-8DA5-AA5F6FBB3FE5}" type="pres">
      <dgm:prSet presAssocID="{98A36782-367B-43C0-937D-7B8A67091C25}" presName="compNode" presStyleCnt="0"/>
      <dgm:spPr/>
    </dgm:pt>
    <dgm:pt modelId="{E6D18CED-A1E5-4476-A43D-01A470C96D5E}" type="pres">
      <dgm:prSet presAssocID="{98A36782-367B-43C0-937D-7B8A67091C25}" presName="dummyConnPt" presStyleCnt="0"/>
      <dgm:spPr/>
    </dgm:pt>
    <dgm:pt modelId="{EE5DB6CF-EA43-4D30-856C-04CF86AB2B95}" type="pres">
      <dgm:prSet presAssocID="{98A36782-367B-43C0-937D-7B8A67091C25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BD3057-D015-4DE4-9AF7-6342062C6DE2}" type="pres">
      <dgm:prSet presAssocID="{C2178AE3-A175-4CCD-AFC4-742331480F58}" presName="sibTrans" presStyleLbl="bgSibTrans2D1" presStyleIdx="1" presStyleCnt="8"/>
      <dgm:spPr/>
    </dgm:pt>
    <dgm:pt modelId="{23DE82AB-E305-4D83-8721-E89A2AB2C084}" type="pres">
      <dgm:prSet presAssocID="{7DAB28FD-3561-4FAA-AB1B-512C006BDC7A}" presName="compNode" presStyleCnt="0"/>
      <dgm:spPr/>
    </dgm:pt>
    <dgm:pt modelId="{79B5F86A-45E7-4763-85B3-527D0A90AAD2}" type="pres">
      <dgm:prSet presAssocID="{7DAB28FD-3561-4FAA-AB1B-512C006BDC7A}" presName="dummyConnPt" presStyleCnt="0"/>
      <dgm:spPr/>
    </dgm:pt>
    <dgm:pt modelId="{0BA22F86-E042-4C1A-BAEE-796467F5E1E0}" type="pres">
      <dgm:prSet presAssocID="{7DAB28FD-3561-4FAA-AB1B-512C006BDC7A}" presName="node" presStyleLbl="node1" presStyleIdx="2" presStyleCnt="9">
        <dgm:presLayoutVars>
          <dgm:bulletEnabled val="1"/>
        </dgm:presLayoutVars>
      </dgm:prSet>
      <dgm:spPr/>
    </dgm:pt>
    <dgm:pt modelId="{F20FDEB1-57AB-4CC4-9565-E26FB7E9B881}" type="pres">
      <dgm:prSet presAssocID="{341F8BA6-7E71-4B33-941A-D9069EE66CFA}" presName="sibTrans" presStyleLbl="bgSibTrans2D1" presStyleIdx="2" presStyleCnt="8"/>
      <dgm:spPr/>
    </dgm:pt>
    <dgm:pt modelId="{739E6EA6-FBED-4489-BC1D-239B17FE7C43}" type="pres">
      <dgm:prSet presAssocID="{A5E2EA15-2F75-4B07-B7EA-0D25D68D2669}" presName="compNode" presStyleCnt="0"/>
      <dgm:spPr/>
    </dgm:pt>
    <dgm:pt modelId="{3DE0513F-8C8F-4EBA-A2C1-C3C2EB62F04D}" type="pres">
      <dgm:prSet presAssocID="{A5E2EA15-2F75-4B07-B7EA-0D25D68D2669}" presName="dummyConnPt" presStyleCnt="0"/>
      <dgm:spPr/>
    </dgm:pt>
    <dgm:pt modelId="{F48E4C1D-0597-462C-803A-5CB475B8A01B}" type="pres">
      <dgm:prSet presAssocID="{A5E2EA15-2F75-4B07-B7EA-0D25D68D2669}" presName="node" presStyleLbl="node1" presStyleIdx="3" presStyleCnt="9">
        <dgm:presLayoutVars>
          <dgm:bulletEnabled val="1"/>
        </dgm:presLayoutVars>
      </dgm:prSet>
      <dgm:spPr/>
    </dgm:pt>
    <dgm:pt modelId="{497B6062-B32C-4DE4-BE63-22CFBB5B4FDA}" type="pres">
      <dgm:prSet presAssocID="{0EFECF17-3A2B-4A81-8219-B373E1D9B6ED}" presName="sibTrans" presStyleLbl="bgSibTrans2D1" presStyleIdx="3" presStyleCnt="8"/>
      <dgm:spPr/>
    </dgm:pt>
    <dgm:pt modelId="{E5725127-C4DE-467E-B316-0DE93B214070}" type="pres">
      <dgm:prSet presAssocID="{25418321-9E08-4232-8B5B-532276ED5F9B}" presName="compNode" presStyleCnt="0"/>
      <dgm:spPr/>
    </dgm:pt>
    <dgm:pt modelId="{68B39EAD-EA9D-4FDA-A572-60EF149542DA}" type="pres">
      <dgm:prSet presAssocID="{25418321-9E08-4232-8B5B-532276ED5F9B}" presName="dummyConnPt" presStyleCnt="0"/>
      <dgm:spPr/>
    </dgm:pt>
    <dgm:pt modelId="{54B1BCC7-BC37-4AED-A571-6BBA0DDD4109}" type="pres">
      <dgm:prSet presAssocID="{25418321-9E08-4232-8B5B-532276ED5F9B}" presName="node" presStyleLbl="node1" presStyleIdx="4" presStyleCnt="9">
        <dgm:presLayoutVars>
          <dgm:bulletEnabled val="1"/>
        </dgm:presLayoutVars>
      </dgm:prSet>
      <dgm:spPr/>
    </dgm:pt>
    <dgm:pt modelId="{D17043A6-9765-4EDD-A9DB-A5C5057084E4}" type="pres">
      <dgm:prSet presAssocID="{9B4F63BF-3D25-47A9-A5CC-CC9749FC9A56}" presName="sibTrans" presStyleLbl="bgSibTrans2D1" presStyleIdx="4" presStyleCnt="8"/>
      <dgm:spPr/>
    </dgm:pt>
    <dgm:pt modelId="{62B38706-1DEA-45F9-8E32-C86B78FC47D1}" type="pres">
      <dgm:prSet presAssocID="{93E5CB57-95E4-4AA1-82B8-6D38434EA547}" presName="compNode" presStyleCnt="0"/>
      <dgm:spPr/>
    </dgm:pt>
    <dgm:pt modelId="{20541743-FC3F-4F3D-BFCD-11F5B1046E5C}" type="pres">
      <dgm:prSet presAssocID="{93E5CB57-95E4-4AA1-82B8-6D38434EA547}" presName="dummyConnPt" presStyleCnt="0"/>
      <dgm:spPr/>
    </dgm:pt>
    <dgm:pt modelId="{3AC46DBD-9CD4-451E-ADC6-B4D1E30E6F63}" type="pres">
      <dgm:prSet presAssocID="{93E5CB57-95E4-4AA1-82B8-6D38434EA547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0B3052-4AB3-4E7C-9889-064B68D14923}" type="pres">
      <dgm:prSet presAssocID="{07219102-E907-4D01-8A99-2876A37C8B05}" presName="sibTrans" presStyleLbl="bgSibTrans2D1" presStyleIdx="5" presStyleCnt="8"/>
      <dgm:spPr/>
    </dgm:pt>
    <dgm:pt modelId="{86144699-1693-432D-8CBB-71219F99870B}" type="pres">
      <dgm:prSet presAssocID="{B2681267-E7AF-42C4-9DB0-A6B08BDDB39B}" presName="compNode" presStyleCnt="0"/>
      <dgm:spPr/>
    </dgm:pt>
    <dgm:pt modelId="{E9EC80F6-5C5F-4F53-8F06-FC686703992C}" type="pres">
      <dgm:prSet presAssocID="{B2681267-E7AF-42C4-9DB0-A6B08BDDB39B}" presName="dummyConnPt" presStyleCnt="0"/>
      <dgm:spPr/>
    </dgm:pt>
    <dgm:pt modelId="{47B7E217-12F8-4920-A8F6-B8FDFCF78522}" type="pres">
      <dgm:prSet presAssocID="{B2681267-E7AF-42C4-9DB0-A6B08BDDB39B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2B36AA-9CCA-41C9-BAED-13BC92CDDEE2}" type="pres">
      <dgm:prSet presAssocID="{728E258B-ABD3-4715-B643-E4E5536D9B01}" presName="sibTrans" presStyleLbl="bgSibTrans2D1" presStyleIdx="6" presStyleCnt="8"/>
      <dgm:spPr/>
    </dgm:pt>
    <dgm:pt modelId="{60867921-E999-4620-A87D-EAA348FDFC71}" type="pres">
      <dgm:prSet presAssocID="{44395C5E-9928-4CAD-BB7C-A639B8AD6657}" presName="compNode" presStyleCnt="0"/>
      <dgm:spPr/>
    </dgm:pt>
    <dgm:pt modelId="{37525110-10CA-4DC7-B1F8-839E7A88823A}" type="pres">
      <dgm:prSet presAssocID="{44395C5E-9928-4CAD-BB7C-A639B8AD6657}" presName="dummyConnPt" presStyleCnt="0"/>
      <dgm:spPr/>
    </dgm:pt>
    <dgm:pt modelId="{D520776F-1CB7-4928-B4E6-57B65D361B7B}" type="pres">
      <dgm:prSet presAssocID="{44395C5E-9928-4CAD-BB7C-A639B8AD6657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4BB668-B41E-438A-9C74-E22D9B299204}" type="pres">
      <dgm:prSet presAssocID="{F48308D6-7C62-4D51-BE0A-F7F9F2B1393E}" presName="sibTrans" presStyleLbl="bgSibTrans2D1" presStyleIdx="7" presStyleCnt="8"/>
      <dgm:spPr/>
    </dgm:pt>
    <dgm:pt modelId="{7FFE86F8-ED18-49B7-8EAD-6A6C50208B3B}" type="pres">
      <dgm:prSet presAssocID="{3D61E2A6-71DE-4DB7-B86E-204DAD25AB91}" presName="compNode" presStyleCnt="0"/>
      <dgm:spPr/>
    </dgm:pt>
    <dgm:pt modelId="{A74E5A68-61A9-4255-A52C-A9DCBA7B5E04}" type="pres">
      <dgm:prSet presAssocID="{3D61E2A6-71DE-4DB7-B86E-204DAD25AB91}" presName="dummyConnPt" presStyleCnt="0"/>
      <dgm:spPr/>
    </dgm:pt>
    <dgm:pt modelId="{31D397DE-D6F1-4ADB-83C7-2045039B77D9}" type="pres">
      <dgm:prSet presAssocID="{3D61E2A6-71DE-4DB7-B86E-204DAD25AB91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3636D5-A835-4244-BD2F-878988DAF4E2}" type="presOf" srcId="{A5E2EA15-2F75-4B07-B7EA-0D25D68D2669}" destId="{F48E4C1D-0597-462C-803A-5CB475B8A01B}" srcOrd="0" destOrd="0" presId="urn:microsoft.com/office/officeart/2005/8/layout/bProcess4"/>
    <dgm:cxn modelId="{401B631E-3699-46F0-A759-85BFECF531B9}" type="presOf" srcId="{B2681267-E7AF-42C4-9DB0-A6B08BDDB39B}" destId="{47B7E217-12F8-4920-A8F6-B8FDFCF78522}" srcOrd="0" destOrd="0" presId="urn:microsoft.com/office/officeart/2005/8/layout/bProcess4"/>
    <dgm:cxn modelId="{816C3B52-8C7B-487E-935B-EBBEBE2A0FA5}" type="presOf" srcId="{728E258B-ABD3-4715-B643-E4E5536D9B01}" destId="{7C2B36AA-9CCA-41C9-BAED-13BC92CDDEE2}" srcOrd="0" destOrd="0" presId="urn:microsoft.com/office/officeart/2005/8/layout/bProcess4"/>
    <dgm:cxn modelId="{236F2B85-8E3C-40D7-A1CA-3829B0DC86A8}" srcId="{DE4A335C-8625-4B23-9049-B5CF82BA8460}" destId="{25418321-9E08-4232-8B5B-532276ED5F9B}" srcOrd="4" destOrd="0" parTransId="{DDA58165-1A84-4767-9A25-968A0AE99FA6}" sibTransId="{9B4F63BF-3D25-47A9-A5CC-CC9749FC9A56}"/>
    <dgm:cxn modelId="{9D3E2BBA-EE5A-4CA6-B625-89E26DEAC62D}" srcId="{DE4A335C-8625-4B23-9049-B5CF82BA8460}" destId="{A5E2EA15-2F75-4B07-B7EA-0D25D68D2669}" srcOrd="3" destOrd="0" parTransId="{CC19F1D3-622C-4657-AE9D-0A8873441C26}" sibTransId="{0EFECF17-3A2B-4A81-8219-B373E1D9B6ED}"/>
    <dgm:cxn modelId="{DDA6ADF0-66D0-447D-A1EA-F659FF025547}" type="presOf" srcId="{F15C267C-FA54-471C-ADFA-82E4B4B081AC}" destId="{43375639-F9D8-4F43-8D93-2E2F68A1A846}" srcOrd="0" destOrd="0" presId="urn:microsoft.com/office/officeart/2005/8/layout/bProcess4"/>
    <dgm:cxn modelId="{0B9D87D2-1F73-452A-B20B-8CEB8A5DBB08}" type="presOf" srcId="{C2178AE3-A175-4CCD-AFC4-742331480F58}" destId="{1FBD3057-D015-4DE4-9AF7-6342062C6DE2}" srcOrd="0" destOrd="0" presId="urn:microsoft.com/office/officeart/2005/8/layout/bProcess4"/>
    <dgm:cxn modelId="{E4D3FE1A-0D2D-471A-BD41-A4C630B8FE77}" srcId="{DE4A335C-8625-4B23-9049-B5CF82BA8460}" destId="{7DAB28FD-3561-4FAA-AB1B-512C006BDC7A}" srcOrd="2" destOrd="0" parTransId="{26045757-4C80-47B4-AC84-49FC63E267FD}" sibTransId="{341F8BA6-7E71-4B33-941A-D9069EE66CFA}"/>
    <dgm:cxn modelId="{6E9BE139-4659-43F4-B620-A779F0256441}" srcId="{DE4A335C-8625-4B23-9049-B5CF82BA8460}" destId="{B2681267-E7AF-42C4-9DB0-A6B08BDDB39B}" srcOrd="6" destOrd="0" parTransId="{25D5F926-2A1A-4730-8B69-453046530200}" sibTransId="{728E258B-ABD3-4715-B643-E4E5536D9B01}"/>
    <dgm:cxn modelId="{EF303B46-9EE5-4B34-A3F1-063AAF6613A1}" type="presOf" srcId="{9B4F63BF-3D25-47A9-A5CC-CC9749FC9A56}" destId="{D17043A6-9765-4EDD-A9DB-A5C5057084E4}" srcOrd="0" destOrd="0" presId="urn:microsoft.com/office/officeart/2005/8/layout/bProcess4"/>
    <dgm:cxn modelId="{68BEEF20-ACEF-408A-897A-C1E33F05F269}" type="presOf" srcId="{44395C5E-9928-4CAD-BB7C-A639B8AD6657}" destId="{D520776F-1CB7-4928-B4E6-57B65D361B7B}" srcOrd="0" destOrd="0" presId="urn:microsoft.com/office/officeart/2005/8/layout/bProcess4"/>
    <dgm:cxn modelId="{966689CD-CD9C-4307-9805-8FA8EE22C667}" srcId="{DE4A335C-8625-4B23-9049-B5CF82BA8460}" destId="{3D61E2A6-71DE-4DB7-B86E-204DAD25AB91}" srcOrd="8" destOrd="0" parTransId="{02C8F11E-CFEF-485F-A28D-1522AD414935}" sibTransId="{7AB4FBCE-F9B2-4113-8511-BA0934D67452}"/>
    <dgm:cxn modelId="{8276CE57-350E-48EA-A1AD-97076738D71E}" srcId="{DE4A335C-8625-4B23-9049-B5CF82BA8460}" destId="{98A36782-367B-43C0-937D-7B8A67091C25}" srcOrd="1" destOrd="0" parTransId="{B4C0F681-88BD-4B58-867E-4A9F1FF8F677}" sibTransId="{C2178AE3-A175-4CCD-AFC4-742331480F58}"/>
    <dgm:cxn modelId="{BBEBB05F-F54F-4C80-9990-4DE088141FA7}" type="presOf" srcId="{F48308D6-7C62-4D51-BE0A-F7F9F2B1393E}" destId="{6F4BB668-B41E-438A-9C74-E22D9B299204}" srcOrd="0" destOrd="0" presId="urn:microsoft.com/office/officeart/2005/8/layout/bProcess4"/>
    <dgm:cxn modelId="{4ABADA60-B7B0-4754-959F-07A9D6AF6954}" type="presOf" srcId="{07219102-E907-4D01-8A99-2876A37C8B05}" destId="{D20B3052-4AB3-4E7C-9889-064B68D14923}" srcOrd="0" destOrd="0" presId="urn:microsoft.com/office/officeart/2005/8/layout/bProcess4"/>
    <dgm:cxn modelId="{72DCC60A-5CB4-4281-8560-532C0A37E516}" type="presOf" srcId="{0EFECF17-3A2B-4A81-8219-B373E1D9B6ED}" destId="{497B6062-B32C-4DE4-BE63-22CFBB5B4FDA}" srcOrd="0" destOrd="0" presId="urn:microsoft.com/office/officeart/2005/8/layout/bProcess4"/>
    <dgm:cxn modelId="{3FBC214F-10E7-4343-9D62-3A60D5E18216}" srcId="{DE4A335C-8625-4B23-9049-B5CF82BA8460}" destId="{F15C267C-FA54-471C-ADFA-82E4B4B081AC}" srcOrd="0" destOrd="0" parTransId="{F34B490A-F92D-401C-9258-F504DAE5A499}" sibTransId="{842B8F65-E036-42E4-AE9B-6E4AA36BC7DF}"/>
    <dgm:cxn modelId="{15DBAF75-4C0F-4F1F-99E7-A2586FBDFC51}" type="presOf" srcId="{842B8F65-E036-42E4-AE9B-6E4AA36BC7DF}" destId="{B631EA6F-8E7D-4201-BE63-5CAD5E83142F}" srcOrd="0" destOrd="0" presId="urn:microsoft.com/office/officeart/2005/8/layout/bProcess4"/>
    <dgm:cxn modelId="{C4FF2EAB-435C-479A-9141-53F86FC66316}" type="presOf" srcId="{341F8BA6-7E71-4B33-941A-D9069EE66CFA}" destId="{F20FDEB1-57AB-4CC4-9565-E26FB7E9B881}" srcOrd="0" destOrd="0" presId="urn:microsoft.com/office/officeart/2005/8/layout/bProcess4"/>
    <dgm:cxn modelId="{8A041348-81AC-4227-A548-248D228BDCAF}" type="presOf" srcId="{25418321-9E08-4232-8B5B-532276ED5F9B}" destId="{54B1BCC7-BC37-4AED-A571-6BBA0DDD4109}" srcOrd="0" destOrd="0" presId="urn:microsoft.com/office/officeart/2005/8/layout/bProcess4"/>
    <dgm:cxn modelId="{6CF35129-9916-4209-A131-C6110587544E}" type="presOf" srcId="{98A36782-367B-43C0-937D-7B8A67091C25}" destId="{EE5DB6CF-EA43-4D30-856C-04CF86AB2B95}" srcOrd="0" destOrd="0" presId="urn:microsoft.com/office/officeart/2005/8/layout/bProcess4"/>
    <dgm:cxn modelId="{B61631F1-0DBA-4CC5-AA11-D6F72156E68E}" type="presOf" srcId="{3D61E2A6-71DE-4DB7-B86E-204DAD25AB91}" destId="{31D397DE-D6F1-4ADB-83C7-2045039B77D9}" srcOrd="0" destOrd="0" presId="urn:microsoft.com/office/officeart/2005/8/layout/bProcess4"/>
    <dgm:cxn modelId="{FE2A0AB3-77AE-41FB-85C0-A97BE7FC7CF8}" type="presOf" srcId="{93E5CB57-95E4-4AA1-82B8-6D38434EA547}" destId="{3AC46DBD-9CD4-451E-ADC6-B4D1E30E6F63}" srcOrd="0" destOrd="0" presId="urn:microsoft.com/office/officeart/2005/8/layout/bProcess4"/>
    <dgm:cxn modelId="{51A72208-304C-41CC-95FD-1BAD3080C9A2}" srcId="{DE4A335C-8625-4B23-9049-B5CF82BA8460}" destId="{44395C5E-9928-4CAD-BB7C-A639B8AD6657}" srcOrd="7" destOrd="0" parTransId="{97F18FD3-7F1B-4996-8FA8-4C8B527115AD}" sibTransId="{F48308D6-7C62-4D51-BE0A-F7F9F2B1393E}"/>
    <dgm:cxn modelId="{B4355876-B777-431E-B1A6-2DFA910DBFC8}" type="presOf" srcId="{7DAB28FD-3561-4FAA-AB1B-512C006BDC7A}" destId="{0BA22F86-E042-4C1A-BAEE-796467F5E1E0}" srcOrd="0" destOrd="0" presId="urn:microsoft.com/office/officeart/2005/8/layout/bProcess4"/>
    <dgm:cxn modelId="{E9D0BDCD-7ADE-497E-BAE5-9EC9F1312261}" type="presOf" srcId="{DE4A335C-8625-4B23-9049-B5CF82BA8460}" destId="{13156488-BD12-47AB-A2CA-EAA01D3172EE}" srcOrd="0" destOrd="0" presId="urn:microsoft.com/office/officeart/2005/8/layout/bProcess4"/>
    <dgm:cxn modelId="{3AAB2BD8-7473-4CCE-AD78-3E9AED2C20A7}" srcId="{DE4A335C-8625-4B23-9049-B5CF82BA8460}" destId="{93E5CB57-95E4-4AA1-82B8-6D38434EA547}" srcOrd="5" destOrd="0" parTransId="{E7A44622-73E8-4662-87B1-12FC758E0D05}" sibTransId="{07219102-E907-4D01-8A99-2876A37C8B05}"/>
    <dgm:cxn modelId="{6C90028F-0477-4AAE-9D6D-DF8E5A33E620}" type="presParOf" srcId="{13156488-BD12-47AB-A2CA-EAA01D3172EE}" destId="{6AC07D83-AC2E-4D5D-BC1A-A1EE3C2899FC}" srcOrd="0" destOrd="0" presId="urn:microsoft.com/office/officeart/2005/8/layout/bProcess4"/>
    <dgm:cxn modelId="{A3DD896B-36C0-4A2E-8D9A-1E0093A1521F}" type="presParOf" srcId="{6AC07D83-AC2E-4D5D-BC1A-A1EE3C2899FC}" destId="{316349AA-11E1-40ED-9856-78A1BFA0A7AD}" srcOrd="0" destOrd="0" presId="urn:microsoft.com/office/officeart/2005/8/layout/bProcess4"/>
    <dgm:cxn modelId="{2C452FA1-75AB-487B-933E-4D0604681287}" type="presParOf" srcId="{6AC07D83-AC2E-4D5D-BC1A-A1EE3C2899FC}" destId="{43375639-F9D8-4F43-8D93-2E2F68A1A846}" srcOrd="1" destOrd="0" presId="urn:microsoft.com/office/officeart/2005/8/layout/bProcess4"/>
    <dgm:cxn modelId="{2D71500E-ABF7-413E-8E5C-F0862936F7B2}" type="presParOf" srcId="{13156488-BD12-47AB-A2CA-EAA01D3172EE}" destId="{B631EA6F-8E7D-4201-BE63-5CAD5E83142F}" srcOrd="1" destOrd="0" presId="urn:microsoft.com/office/officeart/2005/8/layout/bProcess4"/>
    <dgm:cxn modelId="{885CC7E2-C7F6-41F8-8FCC-324FCAC3D469}" type="presParOf" srcId="{13156488-BD12-47AB-A2CA-EAA01D3172EE}" destId="{96FDE28D-85C2-4C89-8DA5-AA5F6FBB3FE5}" srcOrd="2" destOrd="0" presId="urn:microsoft.com/office/officeart/2005/8/layout/bProcess4"/>
    <dgm:cxn modelId="{0B101F5D-7A00-4D1C-A0A5-C5BDC9DC0E82}" type="presParOf" srcId="{96FDE28D-85C2-4C89-8DA5-AA5F6FBB3FE5}" destId="{E6D18CED-A1E5-4476-A43D-01A470C96D5E}" srcOrd="0" destOrd="0" presId="urn:microsoft.com/office/officeart/2005/8/layout/bProcess4"/>
    <dgm:cxn modelId="{DC0D1A3F-4721-4D4E-B8B2-2A8EA623A783}" type="presParOf" srcId="{96FDE28D-85C2-4C89-8DA5-AA5F6FBB3FE5}" destId="{EE5DB6CF-EA43-4D30-856C-04CF86AB2B95}" srcOrd="1" destOrd="0" presId="urn:microsoft.com/office/officeart/2005/8/layout/bProcess4"/>
    <dgm:cxn modelId="{4530F834-D252-448D-8233-07A82EAC431E}" type="presParOf" srcId="{13156488-BD12-47AB-A2CA-EAA01D3172EE}" destId="{1FBD3057-D015-4DE4-9AF7-6342062C6DE2}" srcOrd="3" destOrd="0" presId="urn:microsoft.com/office/officeart/2005/8/layout/bProcess4"/>
    <dgm:cxn modelId="{64406C12-4FE7-4C52-A662-B2667D3D25D8}" type="presParOf" srcId="{13156488-BD12-47AB-A2CA-EAA01D3172EE}" destId="{23DE82AB-E305-4D83-8721-E89A2AB2C084}" srcOrd="4" destOrd="0" presId="urn:microsoft.com/office/officeart/2005/8/layout/bProcess4"/>
    <dgm:cxn modelId="{996BF079-3B7E-4785-9E1D-4C4DA1532BF5}" type="presParOf" srcId="{23DE82AB-E305-4D83-8721-E89A2AB2C084}" destId="{79B5F86A-45E7-4763-85B3-527D0A90AAD2}" srcOrd="0" destOrd="0" presId="urn:microsoft.com/office/officeart/2005/8/layout/bProcess4"/>
    <dgm:cxn modelId="{C42F412E-1917-4C74-8069-EE79BC047B70}" type="presParOf" srcId="{23DE82AB-E305-4D83-8721-E89A2AB2C084}" destId="{0BA22F86-E042-4C1A-BAEE-796467F5E1E0}" srcOrd="1" destOrd="0" presId="urn:microsoft.com/office/officeart/2005/8/layout/bProcess4"/>
    <dgm:cxn modelId="{8D36CBB6-BF75-4AB6-9045-14BA8CA887BA}" type="presParOf" srcId="{13156488-BD12-47AB-A2CA-EAA01D3172EE}" destId="{F20FDEB1-57AB-4CC4-9565-E26FB7E9B881}" srcOrd="5" destOrd="0" presId="urn:microsoft.com/office/officeart/2005/8/layout/bProcess4"/>
    <dgm:cxn modelId="{C66E9E9B-80B7-4DCE-AF99-B62064F39047}" type="presParOf" srcId="{13156488-BD12-47AB-A2CA-EAA01D3172EE}" destId="{739E6EA6-FBED-4489-BC1D-239B17FE7C43}" srcOrd="6" destOrd="0" presId="urn:microsoft.com/office/officeart/2005/8/layout/bProcess4"/>
    <dgm:cxn modelId="{70D9AEF4-8CE6-4DF1-852D-34128143201D}" type="presParOf" srcId="{739E6EA6-FBED-4489-BC1D-239B17FE7C43}" destId="{3DE0513F-8C8F-4EBA-A2C1-C3C2EB62F04D}" srcOrd="0" destOrd="0" presId="urn:microsoft.com/office/officeart/2005/8/layout/bProcess4"/>
    <dgm:cxn modelId="{602478C6-91F8-45C3-82BF-D2E8D58433AC}" type="presParOf" srcId="{739E6EA6-FBED-4489-BC1D-239B17FE7C43}" destId="{F48E4C1D-0597-462C-803A-5CB475B8A01B}" srcOrd="1" destOrd="0" presId="urn:microsoft.com/office/officeart/2005/8/layout/bProcess4"/>
    <dgm:cxn modelId="{1FB9A2D3-CDB9-4A8C-97BD-46D9549944A3}" type="presParOf" srcId="{13156488-BD12-47AB-A2CA-EAA01D3172EE}" destId="{497B6062-B32C-4DE4-BE63-22CFBB5B4FDA}" srcOrd="7" destOrd="0" presId="urn:microsoft.com/office/officeart/2005/8/layout/bProcess4"/>
    <dgm:cxn modelId="{A8178C84-4FFD-4681-9885-5665B0DBFA90}" type="presParOf" srcId="{13156488-BD12-47AB-A2CA-EAA01D3172EE}" destId="{E5725127-C4DE-467E-B316-0DE93B214070}" srcOrd="8" destOrd="0" presId="urn:microsoft.com/office/officeart/2005/8/layout/bProcess4"/>
    <dgm:cxn modelId="{16F96311-1B19-4486-8F44-E855C6503D1D}" type="presParOf" srcId="{E5725127-C4DE-467E-B316-0DE93B214070}" destId="{68B39EAD-EA9D-4FDA-A572-60EF149542DA}" srcOrd="0" destOrd="0" presId="urn:microsoft.com/office/officeart/2005/8/layout/bProcess4"/>
    <dgm:cxn modelId="{C64BE087-EC7D-434E-81A0-824DBA550519}" type="presParOf" srcId="{E5725127-C4DE-467E-B316-0DE93B214070}" destId="{54B1BCC7-BC37-4AED-A571-6BBA0DDD4109}" srcOrd="1" destOrd="0" presId="urn:microsoft.com/office/officeart/2005/8/layout/bProcess4"/>
    <dgm:cxn modelId="{0427E556-9750-40D4-A7EC-1A7657A39094}" type="presParOf" srcId="{13156488-BD12-47AB-A2CA-EAA01D3172EE}" destId="{D17043A6-9765-4EDD-A9DB-A5C5057084E4}" srcOrd="9" destOrd="0" presId="urn:microsoft.com/office/officeart/2005/8/layout/bProcess4"/>
    <dgm:cxn modelId="{130513EC-FE5E-4689-8ACA-4A24CD67075C}" type="presParOf" srcId="{13156488-BD12-47AB-A2CA-EAA01D3172EE}" destId="{62B38706-1DEA-45F9-8E32-C86B78FC47D1}" srcOrd="10" destOrd="0" presId="urn:microsoft.com/office/officeart/2005/8/layout/bProcess4"/>
    <dgm:cxn modelId="{506B377D-213E-41A3-B289-503282FEE838}" type="presParOf" srcId="{62B38706-1DEA-45F9-8E32-C86B78FC47D1}" destId="{20541743-FC3F-4F3D-BFCD-11F5B1046E5C}" srcOrd="0" destOrd="0" presId="urn:microsoft.com/office/officeart/2005/8/layout/bProcess4"/>
    <dgm:cxn modelId="{2167D3B8-0F42-402D-A03A-82453ABEB145}" type="presParOf" srcId="{62B38706-1DEA-45F9-8E32-C86B78FC47D1}" destId="{3AC46DBD-9CD4-451E-ADC6-B4D1E30E6F63}" srcOrd="1" destOrd="0" presId="urn:microsoft.com/office/officeart/2005/8/layout/bProcess4"/>
    <dgm:cxn modelId="{F4A9BE65-3869-4F0D-ACCC-C9A2461F50E7}" type="presParOf" srcId="{13156488-BD12-47AB-A2CA-EAA01D3172EE}" destId="{D20B3052-4AB3-4E7C-9889-064B68D14923}" srcOrd="11" destOrd="0" presId="urn:microsoft.com/office/officeart/2005/8/layout/bProcess4"/>
    <dgm:cxn modelId="{7EC94CE3-70F2-49E2-8F3D-4C47D51B9FB4}" type="presParOf" srcId="{13156488-BD12-47AB-A2CA-EAA01D3172EE}" destId="{86144699-1693-432D-8CBB-71219F99870B}" srcOrd="12" destOrd="0" presId="urn:microsoft.com/office/officeart/2005/8/layout/bProcess4"/>
    <dgm:cxn modelId="{DA33B62F-9132-4E2C-9556-9A6DFC15CED4}" type="presParOf" srcId="{86144699-1693-432D-8CBB-71219F99870B}" destId="{E9EC80F6-5C5F-4F53-8F06-FC686703992C}" srcOrd="0" destOrd="0" presId="urn:microsoft.com/office/officeart/2005/8/layout/bProcess4"/>
    <dgm:cxn modelId="{C39D6573-5CF4-49F7-95B4-7562AC1B4C5F}" type="presParOf" srcId="{86144699-1693-432D-8CBB-71219F99870B}" destId="{47B7E217-12F8-4920-A8F6-B8FDFCF78522}" srcOrd="1" destOrd="0" presId="urn:microsoft.com/office/officeart/2005/8/layout/bProcess4"/>
    <dgm:cxn modelId="{56920AEB-645D-4758-8028-3B679880FA45}" type="presParOf" srcId="{13156488-BD12-47AB-A2CA-EAA01D3172EE}" destId="{7C2B36AA-9CCA-41C9-BAED-13BC92CDDEE2}" srcOrd="13" destOrd="0" presId="urn:microsoft.com/office/officeart/2005/8/layout/bProcess4"/>
    <dgm:cxn modelId="{1BEEC53C-7165-4A3A-930F-076C02035B8B}" type="presParOf" srcId="{13156488-BD12-47AB-A2CA-EAA01D3172EE}" destId="{60867921-E999-4620-A87D-EAA348FDFC71}" srcOrd="14" destOrd="0" presId="urn:microsoft.com/office/officeart/2005/8/layout/bProcess4"/>
    <dgm:cxn modelId="{D0A39BD6-0308-41D5-98B7-AAB642FF4D64}" type="presParOf" srcId="{60867921-E999-4620-A87D-EAA348FDFC71}" destId="{37525110-10CA-4DC7-B1F8-839E7A88823A}" srcOrd="0" destOrd="0" presId="urn:microsoft.com/office/officeart/2005/8/layout/bProcess4"/>
    <dgm:cxn modelId="{D119E151-C256-4777-85E5-B099022FD370}" type="presParOf" srcId="{60867921-E999-4620-A87D-EAA348FDFC71}" destId="{D520776F-1CB7-4928-B4E6-57B65D361B7B}" srcOrd="1" destOrd="0" presId="urn:microsoft.com/office/officeart/2005/8/layout/bProcess4"/>
    <dgm:cxn modelId="{2EE644E5-4B33-4A43-8D6D-6E919AA99016}" type="presParOf" srcId="{13156488-BD12-47AB-A2CA-EAA01D3172EE}" destId="{6F4BB668-B41E-438A-9C74-E22D9B299204}" srcOrd="15" destOrd="0" presId="urn:microsoft.com/office/officeart/2005/8/layout/bProcess4"/>
    <dgm:cxn modelId="{7E40EBFF-0DAF-44C0-A55B-AA99F715B8EC}" type="presParOf" srcId="{13156488-BD12-47AB-A2CA-EAA01D3172EE}" destId="{7FFE86F8-ED18-49B7-8EAD-6A6C50208B3B}" srcOrd="16" destOrd="0" presId="urn:microsoft.com/office/officeart/2005/8/layout/bProcess4"/>
    <dgm:cxn modelId="{94EF1BDC-C975-4BA2-8055-734E9D72369D}" type="presParOf" srcId="{7FFE86F8-ED18-49B7-8EAD-6A6C50208B3B}" destId="{A74E5A68-61A9-4255-A52C-A9DCBA7B5E04}" srcOrd="0" destOrd="0" presId="urn:microsoft.com/office/officeart/2005/8/layout/bProcess4"/>
    <dgm:cxn modelId="{12BDFC3C-BBC5-427E-8C73-B60309BD494F}" type="presParOf" srcId="{7FFE86F8-ED18-49B7-8EAD-6A6C50208B3B}" destId="{31D397DE-D6F1-4ADB-83C7-2045039B77D9}" srcOrd="1" destOrd="0" presId="urn:microsoft.com/office/officeart/2005/8/layout/bProcess4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E4A335C-8625-4B23-9049-B5CF82BA8460}" type="doc">
      <dgm:prSet loTypeId="urn:microsoft.com/office/officeart/2005/8/layout/bProcess4" loCatId="process" qsTypeId="urn:microsoft.com/office/officeart/2005/8/quickstyle/simple1" qsCatId="simple" csTypeId="urn:microsoft.com/office/officeart/2005/8/colors/colorful1" csCatId="colorful" phldr="0"/>
      <dgm:spPr/>
      <dgm:t>
        <a:bodyPr/>
        <a:lstStyle/>
        <a:p>
          <a:endParaRPr lang="en-US"/>
        </a:p>
      </dgm:t>
    </dgm:pt>
    <dgm:pt modelId="{F15C267C-FA54-471C-ADFA-82E4B4B081AC}">
      <dgm:prSet phldrT="[Text]" phldr="1"/>
      <dgm:spPr/>
      <dgm:t>
        <a:bodyPr/>
        <a:lstStyle/>
        <a:p>
          <a:endParaRPr lang="en-US" dirty="0"/>
        </a:p>
      </dgm:t>
    </dgm:pt>
    <dgm:pt modelId="{F34B490A-F92D-401C-9258-F504DAE5A499}" type="parTrans" cxnId="{3FBC214F-10E7-4343-9D62-3A60D5E18216}">
      <dgm:prSet/>
      <dgm:spPr/>
      <dgm:t>
        <a:bodyPr/>
        <a:lstStyle/>
        <a:p>
          <a:endParaRPr lang="en-US"/>
        </a:p>
      </dgm:t>
    </dgm:pt>
    <dgm:pt modelId="{842B8F65-E036-42E4-AE9B-6E4AA36BC7DF}" type="sibTrans" cxnId="{3FBC214F-10E7-4343-9D62-3A60D5E18216}">
      <dgm:prSet/>
      <dgm:spPr/>
      <dgm:t>
        <a:bodyPr/>
        <a:lstStyle/>
        <a:p>
          <a:endParaRPr lang="en-US"/>
        </a:p>
      </dgm:t>
    </dgm:pt>
    <dgm:pt modelId="{98A36782-367B-43C0-937D-7B8A67091C25}">
      <dgm:prSet phldrT="[Text]" phldr="1"/>
      <dgm:spPr/>
      <dgm:t>
        <a:bodyPr/>
        <a:lstStyle/>
        <a:p>
          <a:endParaRPr lang="en-US" dirty="0"/>
        </a:p>
      </dgm:t>
    </dgm:pt>
    <dgm:pt modelId="{B4C0F681-88BD-4B58-867E-4A9F1FF8F677}" type="parTrans" cxnId="{8276CE57-350E-48EA-A1AD-97076738D71E}">
      <dgm:prSet/>
      <dgm:spPr/>
      <dgm:t>
        <a:bodyPr/>
        <a:lstStyle/>
        <a:p>
          <a:endParaRPr lang="en-US"/>
        </a:p>
      </dgm:t>
    </dgm:pt>
    <dgm:pt modelId="{C2178AE3-A175-4CCD-AFC4-742331480F58}" type="sibTrans" cxnId="{8276CE57-350E-48EA-A1AD-97076738D71E}">
      <dgm:prSet/>
      <dgm:spPr/>
      <dgm:t>
        <a:bodyPr/>
        <a:lstStyle/>
        <a:p>
          <a:endParaRPr lang="en-US"/>
        </a:p>
      </dgm:t>
    </dgm:pt>
    <dgm:pt modelId="{7DAB28FD-3561-4FAA-AB1B-512C006BDC7A}">
      <dgm:prSet phldrT="[Text]" phldr="1"/>
      <dgm:spPr/>
      <dgm:t>
        <a:bodyPr/>
        <a:lstStyle/>
        <a:p>
          <a:endParaRPr lang="en-US" dirty="0"/>
        </a:p>
      </dgm:t>
    </dgm:pt>
    <dgm:pt modelId="{26045757-4C80-47B4-AC84-49FC63E267FD}" type="parTrans" cxnId="{E4D3FE1A-0D2D-471A-BD41-A4C630B8FE77}">
      <dgm:prSet/>
      <dgm:spPr/>
      <dgm:t>
        <a:bodyPr/>
        <a:lstStyle/>
        <a:p>
          <a:endParaRPr lang="en-US"/>
        </a:p>
      </dgm:t>
    </dgm:pt>
    <dgm:pt modelId="{341F8BA6-7E71-4B33-941A-D9069EE66CFA}" type="sibTrans" cxnId="{E4D3FE1A-0D2D-471A-BD41-A4C630B8FE77}">
      <dgm:prSet/>
      <dgm:spPr/>
      <dgm:t>
        <a:bodyPr/>
        <a:lstStyle/>
        <a:p>
          <a:endParaRPr lang="en-US"/>
        </a:p>
      </dgm:t>
    </dgm:pt>
    <dgm:pt modelId="{A5E2EA15-2F75-4B07-B7EA-0D25D68D2669}">
      <dgm:prSet phldrT="[Text]" phldr="1"/>
      <dgm:spPr/>
      <dgm:t>
        <a:bodyPr/>
        <a:lstStyle/>
        <a:p>
          <a:endParaRPr lang="en-US" dirty="0"/>
        </a:p>
      </dgm:t>
    </dgm:pt>
    <dgm:pt modelId="{CC19F1D3-622C-4657-AE9D-0A8873441C26}" type="parTrans" cxnId="{9D3E2BBA-EE5A-4CA6-B625-89E26DEAC62D}">
      <dgm:prSet/>
      <dgm:spPr/>
      <dgm:t>
        <a:bodyPr/>
        <a:lstStyle/>
        <a:p>
          <a:endParaRPr lang="en-US"/>
        </a:p>
      </dgm:t>
    </dgm:pt>
    <dgm:pt modelId="{0EFECF17-3A2B-4A81-8219-B373E1D9B6ED}" type="sibTrans" cxnId="{9D3E2BBA-EE5A-4CA6-B625-89E26DEAC62D}">
      <dgm:prSet/>
      <dgm:spPr/>
      <dgm:t>
        <a:bodyPr/>
        <a:lstStyle/>
        <a:p>
          <a:endParaRPr lang="en-US"/>
        </a:p>
      </dgm:t>
    </dgm:pt>
    <dgm:pt modelId="{25418321-9E08-4232-8B5B-532276ED5F9B}">
      <dgm:prSet phldrT="[Text]" phldr="1"/>
      <dgm:spPr/>
      <dgm:t>
        <a:bodyPr/>
        <a:lstStyle/>
        <a:p>
          <a:endParaRPr lang="en-US" dirty="0"/>
        </a:p>
      </dgm:t>
    </dgm:pt>
    <dgm:pt modelId="{DDA58165-1A84-4767-9A25-968A0AE99FA6}" type="parTrans" cxnId="{236F2B85-8E3C-40D7-A1CA-3829B0DC86A8}">
      <dgm:prSet/>
      <dgm:spPr/>
      <dgm:t>
        <a:bodyPr/>
        <a:lstStyle/>
        <a:p>
          <a:endParaRPr lang="en-US"/>
        </a:p>
      </dgm:t>
    </dgm:pt>
    <dgm:pt modelId="{9B4F63BF-3D25-47A9-A5CC-CC9749FC9A56}" type="sibTrans" cxnId="{236F2B85-8E3C-40D7-A1CA-3829B0DC86A8}">
      <dgm:prSet/>
      <dgm:spPr/>
      <dgm:t>
        <a:bodyPr/>
        <a:lstStyle/>
        <a:p>
          <a:endParaRPr lang="en-US"/>
        </a:p>
      </dgm:t>
    </dgm:pt>
    <dgm:pt modelId="{93E5CB57-95E4-4AA1-82B8-6D38434EA547}">
      <dgm:prSet phldrT="[Text]" phldr="1"/>
      <dgm:spPr/>
      <dgm:t>
        <a:bodyPr/>
        <a:lstStyle/>
        <a:p>
          <a:endParaRPr lang="en-US" dirty="0"/>
        </a:p>
      </dgm:t>
    </dgm:pt>
    <dgm:pt modelId="{E7A44622-73E8-4662-87B1-12FC758E0D05}" type="parTrans" cxnId="{3AAB2BD8-7473-4CCE-AD78-3E9AED2C20A7}">
      <dgm:prSet/>
      <dgm:spPr/>
      <dgm:t>
        <a:bodyPr/>
        <a:lstStyle/>
        <a:p>
          <a:endParaRPr lang="en-US"/>
        </a:p>
      </dgm:t>
    </dgm:pt>
    <dgm:pt modelId="{07219102-E907-4D01-8A99-2876A37C8B05}" type="sibTrans" cxnId="{3AAB2BD8-7473-4CCE-AD78-3E9AED2C20A7}">
      <dgm:prSet/>
      <dgm:spPr/>
      <dgm:t>
        <a:bodyPr/>
        <a:lstStyle/>
        <a:p>
          <a:endParaRPr lang="en-US"/>
        </a:p>
      </dgm:t>
    </dgm:pt>
    <dgm:pt modelId="{B2681267-E7AF-42C4-9DB0-A6B08BDDB39B}">
      <dgm:prSet phldrT="[Text]" phldr="1"/>
      <dgm:spPr/>
      <dgm:t>
        <a:bodyPr/>
        <a:lstStyle/>
        <a:p>
          <a:endParaRPr lang="en-US" dirty="0"/>
        </a:p>
      </dgm:t>
    </dgm:pt>
    <dgm:pt modelId="{25D5F926-2A1A-4730-8B69-453046530200}" type="parTrans" cxnId="{6E9BE139-4659-43F4-B620-A779F0256441}">
      <dgm:prSet/>
      <dgm:spPr/>
      <dgm:t>
        <a:bodyPr/>
        <a:lstStyle/>
        <a:p>
          <a:endParaRPr lang="en-US"/>
        </a:p>
      </dgm:t>
    </dgm:pt>
    <dgm:pt modelId="{728E258B-ABD3-4715-B643-E4E5536D9B01}" type="sibTrans" cxnId="{6E9BE139-4659-43F4-B620-A779F0256441}">
      <dgm:prSet/>
      <dgm:spPr/>
      <dgm:t>
        <a:bodyPr/>
        <a:lstStyle/>
        <a:p>
          <a:endParaRPr lang="en-US"/>
        </a:p>
      </dgm:t>
    </dgm:pt>
    <dgm:pt modelId="{44395C5E-9928-4CAD-BB7C-A639B8AD6657}">
      <dgm:prSet phldrT="[Text]" phldr="1"/>
      <dgm:spPr/>
      <dgm:t>
        <a:bodyPr/>
        <a:lstStyle/>
        <a:p>
          <a:endParaRPr lang="en-US" dirty="0"/>
        </a:p>
      </dgm:t>
    </dgm:pt>
    <dgm:pt modelId="{97F18FD3-7F1B-4996-8FA8-4C8B527115AD}" type="parTrans" cxnId="{51A72208-304C-41CC-95FD-1BAD3080C9A2}">
      <dgm:prSet/>
      <dgm:spPr/>
      <dgm:t>
        <a:bodyPr/>
        <a:lstStyle/>
        <a:p>
          <a:endParaRPr lang="en-US"/>
        </a:p>
      </dgm:t>
    </dgm:pt>
    <dgm:pt modelId="{F48308D6-7C62-4D51-BE0A-F7F9F2B1393E}" type="sibTrans" cxnId="{51A72208-304C-41CC-95FD-1BAD3080C9A2}">
      <dgm:prSet/>
      <dgm:spPr/>
      <dgm:t>
        <a:bodyPr/>
        <a:lstStyle/>
        <a:p>
          <a:endParaRPr lang="en-US"/>
        </a:p>
      </dgm:t>
    </dgm:pt>
    <dgm:pt modelId="{3D61E2A6-71DE-4DB7-B86E-204DAD25AB91}">
      <dgm:prSet phldrT="[Text]" phldr="1"/>
      <dgm:spPr/>
      <dgm:t>
        <a:bodyPr/>
        <a:lstStyle/>
        <a:p>
          <a:endParaRPr lang="en-US" dirty="0"/>
        </a:p>
      </dgm:t>
    </dgm:pt>
    <dgm:pt modelId="{02C8F11E-CFEF-485F-A28D-1522AD414935}" type="parTrans" cxnId="{966689CD-CD9C-4307-9805-8FA8EE22C667}">
      <dgm:prSet/>
      <dgm:spPr/>
      <dgm:t>
        <a:bodyPr/>
        <a:lstStyle/>
        <a:p>
          <a:endParaRPr lang="en-US"/>
        </a:p>
      </dgm:t>
    </dgm:pt>
    <dgm:pt modelId="{7AB4FBCE-F9B2-4113-8511-BA0934D67452}" type="sibTrans" cxnId="{966689CD-CD9C-4307-9805-8FA8EE22C667}">
      <dgm:prSet/>
      <dgm:spPr/>
      <dgm:t>
        <a:bodyPr/>
        <a:lstStyle/>
        <a:p>
          <a:endParaRPr lang="en-US"/>
        </a:p>
      </dgm:t>
    </dgm:pt>
    <dgm:pt modelId="{13156488-BD12-47AB-A2CA-EAA01D3172EE}" type="pres">
      <dgm:prSet presAssocID="{DE4A335C-8625-4B23-9049-B5CF82BA8460}" presName="Name0" presStyleCnt="0">
        <dgm:presLayoutVars>
          <dgm:dir/>
          <dgm:resizeHandles/>
        </dgm:presLayoutVars>
      </dgm:prSet>
      <dgm:spPr/>
    </dgm:pt>
    <dgm:pt modelId="{6AC07D83-AC2E-4D5D-BC1A-A1EE3C2899FC}" type="pres">
      <dgm:prSet presAssocID="{F15C267C-FA54-471C-ADFA-82E4B4B081AC}" presName="compNode" presStyleCnt="0"/>
      <dgm:spPr/>
    </dgm:pt>
    <dgm:pt modelId="{316349AA-11E1-40ED-9856-78A1BFA0A7AD}" type="pres">
      <dgm:prSet presAssocID="{F15C267C-FA54-471C-ADFA-82E4B4B081AC}" presName="dummyConnPt" presStyleCnt="0"/>
      <dgm:spPr/>
    </dgm:pt>
    <dgm:pt modelId="{43375639-F9D8-4F43-8D93-2E2F68A1A846}" type="pres">
      <dgm:prSet presAssocID="{F15C267C-FA54-471C-ADFA-82E4B4B081AC}" presName="node" presStyleLbl="node1" presStyleIdx="0" presStyleCnt="9">
        <dgm:presLayoutVars>
          <dgm:bulletEnabled val="1"/>
        </dgm:presLayoutVars>
      </dgm:prSet>
      <dgm:spPr/>
    </dgm:pt>
    <dgm:pt modelId="{B631EA6F-8E7D-4201-BE63-5CAD5E83142F}" type="pres">
      <dgm:prSet presAssocID="{842B8F65-E036-42E4-AE9B-6E4AA36BC7DF}" presName="sibTrans" presStyleLbl="bgSibTrans2D1" presStyleIdx="0" presStyleCnt="8"/>
      <dgm:spPr/>
    </dgm:pt>
    <dgm:pt modelId="{96FDE28D-85C2-4C89-8DA5-AA5F6FBB3FE5}" type="pres">
      <dgm:prSet presAssocID="{98A36782-367B-43C0-937D-7B8A67091C25}" presName="compNode" presStyleCnt="0"/>
      <dgm:spPr/>
    </dgm:pt>
    <dgm:pt modelId="{E6D18CED-A1E5-4476-A43D-01A470C96D5E}" type="pres">
      <dgm:prSet presAssocID="{98A36782-367B-43C0-937D-7B8A67091C25}" presName="dummyConnPt" presStyleCnt="0"/>
      <dgm:spPr/>
    </dgm:pt>
    <dgm:pt modelId="{EE5DB6CF-EA43-4D30-856C-04CF86AB2B95}" type="pres">
      <dgm:prSet presAssocID="{98A36782-367B-43C0-937D-7B8A67091C25}" presName="node" presStyleLbl="node1" presStyleIdx="1" presStyleCnt="9">
        <dgm:presLayoutVars>
          <dgm:bulletEnabled val="1"/>
        </dgm:presLayoutVars>
      </dgm:prSet>
      <dgm:spPr/>
    </dgm:pt>
    <dgm:pt modelId="{1FBD3057-D015-4DE4-9AF7-6342062C6DE2}" type="pres">
      <dgm:prSet presAssocID="{C2178AE3-A175-4CCD-AFC4-742331480F58}" presName="sibTrans" presStyleLbl="bgSibTrans2D1" presStyleIdx="1" presStyleCnt="8"/>
      <dgm:spPr/>
    </dgm:pt>
    <dgm:pt modelId="{23DE82AB-E305-4D83-8721-E89A2AB2C084}" type="pres">
      <dgm:prSet presAssocID="{7DAB28FD-3561-4FAA-AB1B-512C006BDC7A}" presName="compNode" presStyleCnt="0"/>
      <dgm:spPr/>
    </dgm:pt>
    <dgm:pt modelId="{79B5F86A-45E7-4763-85B3-527D0A90AAD2}" type="pres">
      <dgm:prSet presAssocID="{7DAB28FD-3561-4FAA-AB1B-512C006BDC7A}" presName="dummyConnPt" presStyleCnt="0"/>
      <dgm:spPr/>
    </dgm:pt>
    <dgm:pt modelId="{0BA22F86-E042-4C1A-BAEE-796467F5E1E0}" type="pres">
      <dgm:prSet presAssocID="{7DAB28FD-3561-4FAA-AB1B-512C006BDC7A}" presName="node" presStyleLbl="node1" presStyleIdx="2" presStyleCnt="9">
        <dgm:presLayoutVars>
          <dgm:bulletEnabled val="1"/>
        </dgm:presLayoutVars>
      </dgm:prSet>
      <dgm:spPr/>
    </dgm:pt>
    <dgm:pt modelId="{F20FDEB1-57AB-4CC4-9565-E26FB7E9B881}" type="pres">
      <dgm:prSet presAssocID="{341F8BA6-7E71-4B33-941A-D9069EE66CFA}" presName="sibTrans" presStyleLbl="bgSibTrans2D1" presStyleIdx="2" presStyleCnt="8"/>
      <dgm:spPr/>
    </dgm:pt>
    <dgm:pt modelId="{739E6EA6-FBED-4489-BC1D-239B17FE7C43}" type="pres">
      <dgm:prSet presAssocID="{A5E2EA15-2F75-4B07-B7EA-0D25D68D2669}" presName="compNode" presStyleCnt="0"/>
      <dgm:spPr/>
    </dgm:pt>
    <dgm:pt modelId="{3DE0513F-8C8F-4EBA-A2C1-C3C2EB62F04D}" type="pres">
      <dgm:prSet presAssocID="{A5E2EA15-2F75-4B07-B7EA-0D25D68D2669}" presName="dummyConnPt" presStyleCnt="0"/>
      <dgm:spPr/>
    </dgm:pt>
    <dgm:pt modelId="{F48E4C1D-0597-462C-803A-5CB475B8A01B}" type="pres">
      <dgm:prSet presAssocID="{A5E2EA15-2F75-4B07-B7EA-0D25D68D2669}" presName="node" presStyleLbl="node1" presStyleIdx="3" presStyleCnt="9">
        <dgm:presLayoutVars>
          <dgm:bulletEnabled val="1"/>
        </dgm:presLayoutVars>
      </dgm:prSet>
      <dgm:spPr/>
    </dgm:pt>
    <dgm:pt modelId="{497B6062-B32C-4DE4-BE63-22CFBB5B4FDA}" type="pres">
      <dgm:prSet presAssocID="{0EFECF17-3A2B-4A81-8219-B373E1D9B6ED}" presName="sibTrans" presStyleLbl="bgSibTrans2D1" presStyleIdx="3" presStyleCnt="8"/>
      <dgm:spPr/>
    </dgm:pt>
    <dgm:pt modelId="{E5725127-C4DE-467E-B316-0DE93B214070}" type="pres">
      <dgm:prSet presAssocID="{25418321-9E08-4232-8B5B-532276ED5F9B}" presName="compNode" presStyleCnt="0"/>
      <dgm:spPr/>
    </dgm:pt>
    <dgm:pt modelId="{68B39EAD-EA9D-4FDA-A572-60EF149542DA}" type="pres">
      <dgm:prSet presAssocID="{25418321-9E08-4232-8B5B-532276ED5F9B}" presName="dummyConnPt" presStyleCnt="0"/>
      <dgm:spPr/>
    </dgm:pt>
    <dgm:pt modelId="{54B1BCC7-BC37-4AED-A571-6BBA0DDD4109}" type="pres">
      <dgm:prSet presAssocID="{25418321-9E08-4232-8B5B-532276ED5F9B}" presName="node" presStyleLbl="node1" presStyleIdx="4" presStyleCnt="9">
        <dgm:presLayoutVars>
          <dgm:bulletEnabled val="1"/>
        </dgm:presLayoutVars>
      </dgm:prSet>
      <dgm:spPr/>
    </dgm:pt>
    <dgm:pt modelId="{D17043A6-9765-4EDD-A9DB-A5C5057084E4}" type="pres">
      <dgm:prSet presAssocID="{9B4F63BF-3D25-47A9-A5CC-CC9749FC9A56}" presName="sibTrans" presStyleLbl="bgSibTrans2D1" presStyleIdx="4" presStyleCnt="8"/>
      <dgm:spPr/>
    </dgm:pt>
    <dgm:pt modelId="{62B38706-1DEA-45F9-8E32-C86B78FC47D1}" type="pres">
      <dgm:prSet presAssocID="{93E5CB57-95E4-4AA1-82B8-6D38434EA547}" presName="compNode" presStyleCnt="0"/>
      <dgm:spPr/>
    </dgm:pt>
    <dgm:pt modelId="{20541743-FC3F-4F3D-BFCD-11F5B1046E5C}" type="pres">
      <dgm:prSet presAssocID="{93E5CB57-95E4-4AA1-82B8-6D38434EA547}" presName="dummyConnPt" presStyleCnt="0"/>
      <dgm:spPr/>
    </dgm:pt>
    <dgm:pt modelId="{3AC46DBD-9CD4-451E-ADC6-B4D1E30E6F63}" type="pres">
      <dgm:prSet presAssocID="{93E5CB57-95E4-4AA1-82B8-6D38434EA547}" presName="node" presStyleLbl="node1" presStyleIdx="5" presStyleCnt="9">
        <dgm:presLayoutVars>
          <dgm:bulletEnabled val="1"/>
        </dgm:presLayoutVars>
      </dgm:prSet>
      <dgm:spPr/>
    </dgm:pt>
    <dgm:pt modelId="{D20B3052-4AB3-4E7C-9889-064B68D14923}" type="pres">
      <dgm:prSet presAssocID="{07219102-E907-4D01-8A99-2876A37C8B05}" presName="sibTrans" presStyleLbl="bgSibTrans2D1" presStyleIdx="5" presStyleCnt="8"/>
      <dgm:spPr/>
    </dgm:pt>
    <dgm:pt modelId="{86144699-1693-432D-8CBB-71219F99870B}" type="pres">
      <dgm:prSet presAssocID="{B2681267-E7AF-42C4-9DB0-A6B08BDDB39B}" presName="compNode" presStyleCnt="0"/>
      <dgm:spPr/>
    </dgm:pt>
    <dgm:pt modelId="{E9EC80F6-5C5F-4F53-8F06-FC686703992C}" type="pres">
      <dgm:prSet presAssocID="{B2681267-E7AF-42C4-9DB0-A6B08BDDB39B}" presName="dummyConnPt" presStyleCnt="0"/>
      <dgm:spPr/>
    </dgm:pt>
    <dgm:pt modelId="{47B7E217-12F8-4920-A8F6-B8FDFCF78522}" type="pres">
      <dgm:prSet presAssocID="{B2681267-E7AF-42C4-9DB0-A6B08BDDB39B}" presName="node" presStyleLbl="node1" presStyleIdx="6" presStyleCnt="9">
        <dgm:presLayoutVars>
          <dgm:bulletEnabled val="1"/>
        </dgm:presLayoutVars>
      </dgm:prSet>
      <dgm:spPr/>
    </dgm:pt>
    <dgm:pt modelId="{7C2B36AA-9CCA-41C9-BAED-13BC92CDDEE2}" type="pres">
      <dgm:prSet presAssocID="{728E258B-ABD3-4715-B643-E4E5536D9B01}" presName="sibTrans" presStyleLbl="bgSibTrans2D1" presStyleIdx="6" presStyleCnt="8"/>
      <dgm:spPr/>
    </dgm:pt>
    <dgm:pt modelId="{60867921-E999-4620-A87D-EAA348FDFC71}" type="pres">
      <dgm:prSet presAssocID="{44395C5E-9928-4CAD-BB7C-A639B8AD6657}" presName="compNode" presStyleCnt="0"/>
      <dgm:spPr/>
    </dgm:pt>
    <dgm:pt modelId="{37525110-10CA-4DC7-B1F8-839E7A88823A}" type="pres">
      <dgm:prSet presAssocID="{44395C5E-9928-4CAD-BB7C-A639B8AD6657}" presName="dummyConnPt" presStyleCnt="0"/>
      <dgm:spPr/>
    </dgm:pt>
    <dgm:pt modelId="{D520776F-1CB7-4928-B4E6-57B65D361B7B}" type="pres">
      <dgm:prSet presAssocID="{44395C5E-9928-4CAD-BB7C-A639B8AD6657}" presName="node" presStyleLbl="node1" presStyleIdx="7" presStyleCnt="9">
        <dgm:presLayoutVars>
          <dgm:bulletEnabled val="1"/>
        </dgm:presLayoutVars>
      </dgm:prSet>
      <dgm:spPr/>
    </dgm:pt>
    <dgm:pt modelId="{6F4BB668-B41E-438A-9C74-E22D9B299204}" type="pres">
      <dgm:prSet presAssocID="{F48308D6-7C62-4D51-BE0A-F7F9F2B1393E}" presName="sibTrans" presStyleLbl="bgSibTrans2D1" presStyleIdx="7" presStyleCnt="8"/>
      <dgm:spPr/>
    </dgm:pt>
    <dgm:pt modelId="{7FFE86F8-ED18-49B7-8EAD-6A6C50208B3B}" type="pres">
      <dgm:prSet presAssocID="{3D61E2A6-71DE-4DB7-B86E-204DAD25AB91}" presName="compNode" presStyleCnt="0"/>
      <dgm:spPr/>
    </dgm:pt>
    <dgm:pt modelId="{A74E5A68-61A9-4255-A52C-A9DCBA7B5E04}" type="pres">
      <dgm:prSet presAssocID="{3D61E2A6-71DE-4DB7-B86E-204DAD25AB91}" presName="dummyConnPt" presStyleCnt="0"/>
      <dgm:spPr/>
    </dgm:pt>
    <dgm:pt modelId="{31D397DE-D6F1-4ADB-83C7-2045039B77D9}" type="pres">
      <dgm:prSet presAssocID="{3D61E2A6-71DE-4DB7-B86E-204DAD25AB91}" presName="node" presStyleLbl="node1" presStyleIdx="8" presStyleCnt="9">
        <dgm:presLayoutVars>
          <dgm:bulletEnabled val="1"/>
        </dgm:presLayoutVars>
      </dgm:prSet>
      <dgm:spPr/>
    </dgm:pt>
  </dgm:ptLst>
  <dgm:cxnLst>
    <dgm:cxn modelId="{4D477CBF-66A1-4E72-8FED-32F5A9DDB74B}" type="presOf" srcId="{F15C267C-FA54-471C-ADFA-82E4B4B081AC}" destId="{43375639-F9D8-4F43-8D93-2E2F68A1A846}" srcOrd="0" destOrd="0" presId="urn:microsoft.com/office/officeart/2005/8/layout/bProcess4"/>
    <dgm:cxn modelId="{29002D75-73FB-4E0A-AB80-90157E587E1B}" type="presOf" srcId="{842B8F65-E036-42E4-AE9B-6E4AA36BC7DF}" destId="{B631EA6F-8E7D-4201-BE63-5CAD5E83142F}" srcOrd="0" destOrd="0" presId="urn:microsoft.com/office/officeart/2005/8/layout/bProcess4"/>
    <dgm:cxn modelId="{236F2B85-8E3C-40D7-A1CA-3829B0DC86A8}" srcId="{DE4A335C-8625-4B23-9049-B5CF82BA8460}" destId="{25418321-9E08-4232-8B5B-532276ED5F9B}" srcOrd="4" destOrd="0" parTransId="{DDA58165-1A84-4767-9A25-968A0AE99FA6}" sibTransId="{9B4F63BF-3D25-47A9-A5CC-CC9749FC9A56}"/>
    <dgm:cxn modelId="{51A72208-304C-41CC-95FD-1BAD3080C9A2}" srcId="{DE4A335C-8625-4B23-9049-B5CF82BA8460}" destId="{44395C5E-9928-4CAD-BB7C-A639B8AD6657}" srcOrd="7" destOrd="0" parTransId="{97F18FD3-7F1B-4996-8FA8-4C8B527115AD}" sibTransId="{F48308D6-7C62-4D51-BE0A-F7F9F2B1393E}"/>
    <dgm:cxn modelId="{966689CD-CD9C-4307-9805-8FA8EE22C667}" srcId="{DE4A335C-8625-4B23-9049-B5CF82BA8460}" destId="{3D61E2A6-71DE-4DB7-B86E-204DAD25AB91}" srcOrd="8" destOrd="0" parTransId="{02C8F11E-CFEF-485F-A28D-1522AD414935}" sibTransId="{7AB4FBCE-F9B2-4113-8511-BA0934D67452}"/>
    <dgm:cxn modelId="{735BD971-F4A7-4ECF-ADDC-C356207730D0}" type="presOf" srcId="{F48308D6-7C62-4D51-BE0A-F7F9F2B1393E}" destId="{6F4BB668-B41E-438A-9C74-E22D9B299204}" srcOrd="0" destOrd="0" presId="urn:microsoft.com/office/officeart/2005/8/layout/bProcess4"/>
    <dgm:cxn modelId="{4C694736-2284-4D61-92B4-D13C15FCA1DB}" type="presOf" srcId="{98A36782-367B-43C0-937D-7B8A67091C25}" destId="{EE5DB6CF-EA43-4D30-856C-04CF86AB2B95}" srcOrd="0" destOrd="0" presId="urn:microsoft.com/office/officeart/2005/8/layout/bProcess4"/>
    <dgm:cxn modelId="{EE196D42-7626-43C1-918C-0DDED08B9DA2}" type="presOf" srcId="{341F8BA6-7E71-4B33-941A-D9069EE66CFA}" destId="{F20FDEB1-57AB-4CC4-9565-E26FB7E9B881}" srcOrd="0" destOrd="0" presId="urn:microsoft.com/office/officeart/2005/8/layout/bProcess4"/>
    <dgm:cxn modelId="{A2F138F8-1C52-4ACC-A423-8B49724B9591}" type="presOf" srcId="{7DAB28FD-3561-4FAA-AB1B-512C006BDC7A}" destId="{0BA22F86-E042-4C1A-BAEE-796467F5E1E0}" srcOrd="0" destOrd="0" presId="urn:microsoft.com/office/officeart/2005/8/layout/bProcess4"/>
    <dgm:cxn modelId="{9D3E2BBA-EE5A-4CA6-B625-89E26DEAC62D}" srcId="{DE4A335C-8625-4B23-9049-B5CF82BA8460}" destId="{A5E2EA15-2F75-4B07-B7EA-0D25D68D2669}" srcOrd="3" destOrd="0" parTransId="{CC19F1D3-622C-4657-AE9D-0A8873441C26}" sibTransId="{0EFECF17-3A2B-4A81-8219-B373E1D9B6ED}"/>
    <dgm:cxn modelId="{B47E5CFC-045B-45ED-82A3-FAE643D1E0F2}" type="presOf" srcId="{A5E2EA15-2F75-4B07-B7EA-0D25D68D2669}" destId="{F48E4C1D-0597-462C-803A-5CB475B8A01B}" srcOrd="0" destOrd="0" presId="urn:microsoft.com/office/officeart/2005/8/layout/bProcess4"/>
    <dgm:cxn modelId="{1A3F3CC5-A07C-41DD-8A90-2D0C78EE24A5}" type="presOf" srcId="{93E5CB57-95E4-4AA1-82B8-6D38434EA547}" destId="{3AC46DBD-9CD4-451E-ADC6-B4D1E30E6F63}" srcOrd="0" destOrd="0" presId="urn:microsoft.com/office/officeart/2005/8/layout/bProcess4"/>
    <dgm:cxn modelId="{3AAB2BD8-7473-4CCE-AD78-3E9AED2C20A7}" srcId="{DE4A335C-8625-4B23-9049-B5CF82BA8460}" destId="{93E5CB57-95E4-4AA1-82B8-6D38434EA547}" srcOrd="5" destOrd="0" parTransId="{E7A44622-73E8-4662-87B1-12FC758E0D05}" sibTransId="{07219102-E907-4D01-8A99-2876A37C8B05}"/>
    <dgm:cxn modelId="{E4D3FE1A-0D2D-471A-BD41-A4C630B8FE77}" srcId="{DE4A335C-8625-4B23-9049-B5CF82BA8460}" destId="{7DAB28FD-3561-4FAA-AB1B-512C006BDC7A}" srcOrd="2" destOrd="0" parTransId="{26045757-4C80-47B4-AC84-49FC63E267FD}" sibTransId="{341F8BA6-7E71-4B33-941A-D9069EE66CFA}"/>
    <dgm:cxn modelId="{FE19172E-C34A-41A0-9027-399751DFBB4E}" type="presOf" srcId="{728E258B-ABD3-4715-B643-E4E5536D9B01}" destId="{7C2B36AA-9CCA-41C9-BAED-13BC92CDDEE2}" srcOrd="0" destOrd="0" presId="urn:microsoft.com/office/officeart/2005/8/layout/bProcess4"/>
    <dgm:cxn modelId="{7F7B932B-8F1F-482A-A412-424E5CF1806D}" type="presOf" srcId="{44395C5E-9928-4CAD-BB7C-A639B8AD6657}" destId="{D520776F-1CB7-4928-B4E6-57B65D361B7B}" srcOrd="0" destOrd="0" presId="urn:microsoft.com/office/officeart/2005/8/layout/bProcess4"/>
    <dgm:cxn modelId="{C0834E57-4196-4513-A499-663DF7667E7C}" type="presOf" srcId="{9B4F63BF-3D25-47A9-A5CC-CC9749FC9A56}" destId="{D17043A6-9765-4EDD-A9DB-A5C5057084E4}" srcOrd="0" destOrd="0" presId="urn:microsoft.com/office/officeart/2005/8/layout/bProcess4"/>
    <dgm:cxn modelId="{C881CD5C-99B2-425C-88BD-DACB8F59AEA9}" type="presOf" srcId="{C2178AE3-A175-4CCD-AFC4-742331480F58}" destId="{1FBD3057-D015-4DE4-9AF7-6342062C6DE2}" srcOrd="0" destOrd="0" presId="urn:microsoft.com/office/officeart/2005/8/layout/bProcess4"/>
    <dgm:cxn modelId="{041C79AD-1D87-4A1D-B88E-3DA4F66D94F6}" type="presOf" srcId="{0EFECF17-3A2B-4A81-8219-B373E1D9B6ED}" destId="{497B6062-B32C-4DE4-BE63-22CFBB5B4FDA}" srcOrd="0" destOrd="0" presId="urn:microsoft.com/office/officeart/2005/8/layout/bProcess4"/>
    <dgm:cxn modelId="{1B42B297-E0B1-4257-9AC6-6F479AAA82C3}" type="presOf" srcId="{25418321-9E08-4232-8B5B-532276ED5F9B}" destId="{54B1BCC7-BC37-4AED-A571-6BBA0DDD4109}" srcOrd="0" destOrd="0" presId="urn:microsoft.com/office/officeart/2005/8/layout/bProcess4"/>
    <dgm:cxn modelId="{6E9BE139-4659-43F4-B620-A779F0256441}" srcId="{DE4A335C-8625-4B23-9049-B5CF82BA8460}" destId="{B2681267-E7AF-42C4-9DB0-A6B08BDDB39B}" srcOrd="6" destOrd="0" parTransId="{25D5F926-2A1A-4730-8B69-453046530200}" sibTransId="{728E258B-ABD3-4715-B643-E4E5536D9B01}"/>
    <dgm:cxn modelId="{67AB6FDF-7A1A-478A-90A6-815D81A9C401}" type="presOf" srcId="{B2681267-E7AF-42C4-9DB0-A6B08BDDB39B}" destId="{47B7E217-12F8-4920-A8F6-B8FDFCF78522}" srcOrd="0" destOrd="0" presId="urn:microsoft.com/office/officeart/2005/8/layout/bProcess4"/>
    <dgm:cxn modelId="{1C02166A-93A0-40AC-993B-B97667A4E948}" type="presOf" srcId="{07219102-E907-4D01-8A99-2876A37C8B05}" destId="{D20B3052-4AB3-4E7C-9889-064B68D14923}" srcOrd="0" destOrd="0" presId="urn:microsoft.com/office/officeart/2005/8/layout/bProcess4"/>
    <dgm:cxn modelId="{E3EA8275-A594-4971-B731-953D79492861}" type="presOf" srcId="{DE4A335C-8625-4B23-9049-B5CF82BA8460}" destId="{13156488-BD12-47AB-A2CA-EAA01D3172EE}" srcOrd="0" destOrd="0" presId="urn:microsoft.com/office/officeart/2005/8/layout/bProcess4"/>
    <dgm:cxn modelId="{8276CE57-350E-48EA-A1AD-97076738D71E}" srcId="{DE4A335C-8625-4B23-9049-B5CF82BA8460}" destId="{98A36782-367B-43C0-937D-7B8A67091C25}" srcOrd="1" destOrd="0" parTransId="{B4C0F681-88BD-4B58-867E-4A9F1FF8F677}" sibTransId="{C2178AE3-A175-4CCD-AFC4-742331480F58}"/>
    <dgm:cxn modelId="{3FBC214F-10E7-4343-9D62-3A60D5E18216}" srcId="{DE4A335C-8625-4B23-9049-B5CF82BA8460}" destId="{F15C267C-FA54-471C-ADFA-82E4B4B081AC}" srcOrd="0" destOrd="0" parTransId="{F34B490A-F92D-401C-9258-F504DAE5A499}" sibTransId="{842B8F65-E036-42E4-AE9B-6E4AA36BC7DF}"/>
    <dgm:cxn modelId="{18CBE74B-56C3-4B70-8287-853D75347BFC}" type="presOf" srcId="{3D61E2A6-71DE-4DB7-B86E-204DAD25AB91}" destId="{31D397DE-D6F1-4ADB-83C7-2045039B77D9}" srcOrd="0" destOrd="0" presId="urn:microsoft.com/office/officeart/2005/8/layout/bProcess4"/>
    <dgm:cxn modelId="{0E74750A-CCE7-43B5-A7C1-F5BA587A5E5B}" type="presParOf" srcId="{13156488-BD12-47AB-A2CA-EAA01D3172EE}" destId="{6AC07D83-AC2E-4D5D-BC1A-A1EE3C2899FC}" srcOrd="0" destOrd="0" presId="urn:microsoft.com/office/officeart/2005/8/layout/bProcess4"/>
    <dgm:cxn modelId="{EF7F4C3B-1CED-4247-AB4B-8C8C05542689}" type="presParOf" srcId="{6AC07D83-AC2E-4D5D-BC1A-A1EE3C2899FC}" destId="{316349AA-11E1-40ED-9856-78A1BFA0A7AD}" srcOrd="0" destOrd="0" presId="urn:microsoft.com/office/officeart/2005/8/layout/bProcess4"/>
    <dgm:cxn modelId="{F5AEB9D4-1F2A-497B-BB4A-CD3E6729D5D9}" type="presParOf" srcId="{6AC07D83-AC2E-4D5D-BC1A-A1EE3C2899FC}" destId="{43375639-F9D8-4F43-8D93-2E2F68A1A846}" srcOrd="1" destOrd="0" presId="urn:microsoft.com/office/officeart/2005/8/layout/bProcess4"/>
    <dgm:cxn modelId="{B4C34293-073A-44B4-BD4A-D00312945381}" type="presParOf" srcId="{13156488-BD12-47AB-A2CA-EAA01D3172EE}" destId="{B631EA6F-8E7D-4201-BE63-5CAD5E83142F}" srcOrd="1" destOrd="0" presId="urn:microsoft.com/office/officeart/2005/8/layout/bProcess4"/>
    <dgm:cxn modelId="{4C45360E-33FC-468E-B18B-69496EBAC5C2}" type="presParOf" srcId="{13156488-BD12-47AB-A2CA-EAA01D3172EE}" destId="{96FDE28D-85C2-4C89-8DA5-AA5F6FBB3FE5}" srcOrd="2" destOrd="0" presId="urn:microsoft.com/office/officeart/2005/8/layout/bProcess4"/>
    <dgm:cxn modelId="{7EAD9596-DCAC-4522-8E98-9A8B7EEAA480}" type="presParOf" srcId="{96FDE28D-85C2-4C89-8DA5-AA5F6FBB3FE5}" destId="{E6D18CED-A1E5-4476-A43D-01A470C96D5E}" srcOrd="0" destOrd="0" presId="urn:microsoft.com/office/officeart/2005/8/layout/bProcess4"/>
    <dgm:cxn modelId="{54EB368B-889C-49E7-8B0B-65FBB98280FC}" type="presParOf" srcId="{96FDE28D-85C2-4C89-8DA5-AA5F6FBB3FE5}" destId="{EE5DB6CF-EA43-4D30-856C-04CF86AB2B95}" srcOrd="1" destOrd="0" presId="urn:microsoft.com/office/officeart/2005/8/layout/bProcess4"/>
    <dgm:cxn modelId="{94DF05E6-3208-413A-9CD4-E619115E3EC2}" type="presParOf" srcId="{13156488-BD12-47AB-A2CA-EAA01D3172EE}" destId="{1FBD3057-D015-4DE4-9AF7-6342062C6DE2}" srcOrd="3" destOrd="0" presId="urn:microsoft.com/office/officeart/2005/8/layout/bProcess4"/>
    <dgm:cxn modelId="{66319D41-4D23-4A5B-B35D-FA464001D727}" type="presParOf" srcId="{13156488-BD12-47AB-A2CA-EAA01D3172EE}" destId="{23DE82AB-E305-4D83-8721-E89A2AB2C084}" srcOrd="4" destOrd="0" presId="urn:microsoft.com/office/officeart/2005/8/layout/bProcess4"/>
    <dgm:cxn modelId="{452B1ACA-5DC2-4065-A160-F763919C99D9}" type="presParOf" srcId="{23DE82AB-E305-4D83-8721-E89A2AB2C084}" destId="{79B5F86A-45E7-4763-85B3-527D0A90AAD2}" srcOrd="0" destOrd="0" presId="urn:microsoft.com/office/officeart/2005/8/layout/bProcess4"/>
    <dgm:cxn modelId="{A1F00347-C70B-45DF-8AEF-D43FE4F7E586}" type="presParOf" srcId="{23DE82AB-E305-4D83-8721-E89A2AB2C084}" destId="{0BA22F86-E042-4C1A-BAEE-796467F5E1E0}" srcOrd="1" destOrd="0" presId="urn:microsoft.com/office/officeart/2005/8/layout/bProcess4"/>
    <dgm:cxn modelId="{B092FCBA-1D56-461E-AC60-3C6B6568293B}" type="presParOf" srcId="{13156488-BD12-47AB-A2CA-EAA01D3172EE}" destId="{F20FDEB1-57AB-4CC4-9565-E26FB7E9B881}" srcOrd="5" destOrd="0" presId="urn:microsoft.com/office/officeart/2005/8/layout/bProcess4"/>
    <dgm:cxn modelId="{9E26A774-3B33-45F7-9EC5-1818EA8E0E19}" type="presParOf" srcId="{13156488-BD12-47AB-A2CA-EAA01D3172EE}" destId="{739E6EA6-FBED-4489-BC1D-239B17FE7C43}" srcOrd="6" destOrd="0" presId="urn:microsoft.com/office/officeart/2005/8/layout/bProcess4"/>
    <dgm:cxn modelId="{99A32F93-DC90-473C-93B1-C3D569E008F9}" type="presParOf" srcId="{739E6EA6-FBED-4489-BC1D-239B17FE7C43}" destId="{3DE0513F-8C8F-4EBA-A2C1-C3C2EB62F04D}" srcOrd="0" destOrd="0" presId="urn:microsoft.com/office/officeart/2005/8/layout/bProcess4"/>
    <dgm:cxn modelId="{6984890D-61C9-4AD9-998F-05690572DAEC}" type="presParOf" srcId="{739E6EA6-FBED-4489-BC1D-239B17FE7C43}" destId="{F48E4C1D-0597-462C-803A-5CB475B8A01B}" srcOrd="1" destOrd="0" presId="urn:microsoft.com/office/officeart/2005/8/layout/bProcess4"/>
    <dgm:cxn modelId="{837D59E4-85FD-42E3-93F6-625C80AA7989}" type="presParOf" srcId="{13156488-BD12-47AB-A2CA-EAA01D3172EE}" destId="{497B6062-B32C-4DE4-BE63-22CFBB5B4FDA}" srcOrd="7" destOrd="0" presId="urn:microsoft.com/office/officeart/2005/8/layout/bProcess4"/>
    <dgm:cxn modelId="{88DEAB83-72CF-49FD-BEC1-036A74439EDE}" type="presParOf" srcId="{13156488-BD12-47AB-A2CA-EAA01D3172EE}" destId="{E5725127-C4DE-467E-B316-0DE93B214070}" srcOrd="8" destOrd="0" presId="urn:microsoft.com/office/officeart/2005/8/layout/bProcess4"/>
    <dgm:cxn modelId="{35CEE12E-EC63-402E-B527-708D2B085716}" type="presParOf" srcId="{E5725127-C4DE-467E-B316-0DE93B214070}" destId="{68B39EAD-EA9D-4FDA-A572-60EF149542DA}" srcOrd="0" destOrd="0" presId="urn:microsoft.com/office/officeart/2005/8/layout/bProcess4"/>
    <dgm:cxn modelId="{C7CEBFC7-6119-411A-A1FB-C90E8CFD6DF6}" type="presParOf" srcId="{E5725127-C4DE-467E-B316-0DE93B214070}" destId="{54B1BCC7-BC37-4AED-A571-6BBA0DDD4109}" srcOrd="1" destOrd="0" presId="urn:microsoft.com/office/officeart/2005/8/layout/bProcess4"/>
    <dgm:cxn modelId="{34682C3C-3DDA-48D0-BBBE-B7212A62E721}" type="presParOf" srcId="{13156488-BD12-47AB-A2CA-EAA01D3172EE}" destId="{D17043A6-9765-4EDD-A9DB-A5C5057084E4}" srcOrd="9" destOrd="0" presId="urn:microsoft.com/office/officeart/2005/8/layout/bProcess4"/>
    <dgm:cxn modelId="{ABC50FD8-8BFF-48D4-BA99-1DA5DE05F472}" type="presParOf" srcId="{13156488-BD12-47AB-A2CA-EAA01D3172EE}" destId="{62B38706-1DEA-45F9-8E32-C86B78FC47D1}" srcOrd="10" destOrd="0" presId="urn:microsoft.com/office/officeart/2005/8/layout/bProcess4"/>
    <dgm:cxn modelId="{73956CA6-1917-435F-B433-DD915AC23BF5}" type="presParOf" srcId="{62B38706-1DEA-45F9-8E32-C86B78FC47D1}" destId="{20541743-FC3F-4F3D-BFCD-11F5B1046E5C}" srcOrd="0" destOrd="0" presId="urn:microsoft.com/office/officeart/2005/8/layout/bProcess4"/>
    <dgm:cxn modelId="{BC74686A-1BFA-4E9E-888C-4528A13874CD}" type="presParOf" srcId="{62B38706-1DEA-45F9-8E32-C86B78FC47D1}" destId="{3AC46DBD-9CD4-451E-ADC6-B4D1E30E6F63}" srcOrd="1" destOrd="0" presId="urn:microsoft.com/office/officeart/2005/8/layout/bProcess4"/>
    <dgm:cxn modelId="{46CB495E-7BFA-4E2F-8963-B817E2CB309F}" type="presParOf" srcId="{13156488-BD12-47AB-A2CA-EAA01D3172EE}" destId="{D20B3052-4AB3-4E7C-9889-064B68D14923}" srcOrd="11" destOrd="0" presId="urn:microsoft.com/office/officeart/2005/8/layout/bProcess4"/>
    <dgm:cxn modelId="{38D4879C-9D1C-45C8-9DBB-1E8F22B1A80C}" type="presParOf" srcId="{13156488-BD12-47AB-A2CA-EAA01D3172EE}" destId="{86144699-1693-432D-8CBB-71219F99870B}" srcOrd="12" destOrd="0" presId="urn:microsoft.com/office/officeart/2005/8/layout/bProcess4"/>
    <dgm:cxn modelId="{9E54FACD-8AE9-4326-B26D-E222F97DEFB5}" type="presParOf" srcId="{86144699-1693-432D-8CBB-71219F99870B}" destId="{E9EC80F6-5C5F-4F53-8F06-FC686703992C}" srcOrd="0" destOrd="0" presId="urn:microsoft.com/office/officeart/2005/8/layout/bProcess4"/>
    <dgm:cxn modelId="{E484DB60-0599-4D6C-B4E5-F4B5831C18F8}" type="presParOf" srcId="{86144699-1693-432D-8CBB-71219F99870B}" destId="{47B7E217-12F8-4920-A8F6-B8FDFCF78522}" srcOrd="1" destOrd="0" presId="urn:microsoft.com/office/officeart/2005/8/layout/bProcess4"/>
    <dgm:cxn modelId="{00E28567-B53D-42E2-AF3B-6BAB18D7EE85}" type="presParOf" srcId="{13156488-BD12-47AB-A2CA-EAA01D3172EE}" destId="{7C2B36AA-9CCA-41C9-BAED-13BC92CDDEE2}" srcOrd="13" destOrd="0" presId="urn:microsoft.com/office/officeart/2005/8/layout/bProcess4"/>
    <dgm:cxn modelId="{CDBE104A-9CC5-4701-87B8-C20D62FA02C9}" type="presParOf" srcId="{13156488-BD12-47AB-A2CA-EAA01D3172EE}" destId="{60867921-E999-4620-A87D-EAA348FDFC71}" srcOrd="14" destOrd="0" presId="urn:microsoft.com/office/officeart/2005/8/layout/bProcess4"/>
    <dgm:cxn modelId="{6C08EB26-6A98-474E-9633-0E4F5E98641E}" type="presParOf" srcId="{60867921-E999-4620-A87D-EAA348FDFC71}" destId="{37525110-10CA-4DC7-B1F8-839E7A88823A}" srcOrd="0" destOrd="0" presId="urn:microsoft.com/office/officeart/2005/8/layout/bProcess4"/>
    <dgm:cxn modelId="{7F334723-D2A0-43C2-99DB-774A2DB0AF0C}" type="presParOf" srcId="{60867921-E999-4620-A87D-EAA348FDFC71}" destId="{D520776F-1CB7-4928-B4E6-57B65D361B7B}" srcOrd="1" destOrd="0" presId="urn:microsoft.com/office/officeart/2005/8/layout/bProcess4"/>
    <dgm:cxn modelId="{1B894FA8-218E-4179-8595-0DE74A8590F3}" type="presParOf" srcId="{13156488-BD12-47AB-A2CA-EAA01D3172EE}" destId="{6F4BB668-B41E-438A-9C74-E22D9B299204}" srcOrd="15" destOrd="0" presId="urn:microsoft.com/office/officeart/2005/8/layout/bProcess4"/>
    <dgm:cxn modelId="{064648CE-2517-4E07-BB06-1C627E43DE8D}" type="presParOf" srcId="{13156488-BD12-47AB-A2CA-EAA01D3172EE}" destId="{7FFE86F8-ED18-49B7-8EAD-6A6C50208B3B}" srcOrd="16" destOrd="0" presId="urn:microsoft.com/office/officeart/2005/8/layout/bProcess4"/>
    <dgm:cxn modelId="{B3180361-67AE-401C-B53C-A34A3B77E692}" type="presParOf" srcId="{7FFE86F8-ED18-49B7-8EAD-6A6C50208B3B}" destId="{A74E5A68-61A9-4255-A52C-A9DCBA7B5E04}" srcOrd="0" destOrd="0" presId="urn:microsoft.com/office/officeart/2005/8/layout/bProcess4"/>
    <dgm:cxn modelId="{F0308853-A0AD-4E29-A2B3-3FC5D5B81CF0}" type="presParOf" srcId="{7FFE86F8-ED18-49B7-8EAD-6A6C50208B3B}" destId="{31D397DE-D6F1-4ADB-83C7-2045039B77D9}" srcOrd="1" destOrd="0" presId="urn:microsoft.com/office/officeart/2005/8/layout/bProcess4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E4A335C-8625-4B23-9049-B5CF82BA8460}" type="doc">
      <dgm:prSet loTypeId="urn:microsoft.com/office/officeart/2005/8/layout/bProcess4" loCatId="process" qsTypeId="urn:microsoft.com/office/officeart/2005/8/quickstyle/simple1" qsCatId="simple" csTypeId="urn:microsoft.com/office/officeart/2005/8/colors/colorful1" csCatId="colorful" phldr="0"/>
      <dgm:spPr/>
      <dgm:t>
        <a:bodyPr/>
        <a:lstStyle/>
        <a:p>
          <a:endParaRPr lang="en-US"/>
        </a:p>
      </dgm:t>
    </dgm:pt>
    <dgm:pt modelId="{F15C267C-FA54-471C-ADFA-82E4B4B081AC}">
      <dgm:prSet phldrT="[Text]" phldr="1"/>
      <dgm:spPr/>
      <dgm:t>
        <a:bodyPr/>
        <a:lstStyle/>
        <a:p>
          <a:endParaRPr lang="en-US" dirty="0"/>
        </a:p>
      </dgm:t>
    </dgm:pt>
    <dgm:pt modelId="{F34B490A-F92D-401C-9258-F504DAE5A499}" type="parTrans" cxnId="{3FBC214F-10E7-4343-9D62-3A60D5E18216}">
      <dgm:prSet/>
      <dgm:spPr/>
      <dgm:t>
        <a:bodyPr/>
        <a:lstStyle/>
        <a:p>
          <a:endParaRPr lang="en-US"/>
        </a:p>
      </dgm:t>
    </dgm:pt>
    <dgm:pt modelId="{842B8F65-E036-42E4-AE9B-6E4AA36BC7DF}" type="sibTrans" cxnId="{3FBC214F-10E7-4343-9D62-3A60D5E18216}">
      <dgm:prSet/>
      <dgm:spPr/>
      <dgm:t>
        <a:bodyPr/>
        <a:lstStyle/>
        <a:p>
          <a:endParaRPr lang="en-US"/>
        </a:p>
      </dgm:t>
    </dgm:pt>
    <dgm:pt modelId="{98A36782-367B-43C0-937D-7B8A67091C25}">
      <dgm:prSet phldrT="[Text]" phldr="1"/>
      <dgm:spPr/>
      <dgm:t>
        <a:bodyPr/>
        <a:lstStyle/>
        <a:p>
          <a:endParaRPr lang="en-US" dirty="0"/>
        </a:p>
      </dgm:t>
    </dgm:pt>
    <dgm:pt modelId="{B4C0F681-88BD-4B58-867E-4A9F1FF8F677}" type="parTrans" cxnId="{8276CE57-350E-48EA-A1AD-97076738D71E}">
      <dgm:prSet/>
      <dgm:spPr/>
      <dgm:t>
        <a:bodyPr/>
        <a:lstStyle/>
        <a:p>
          <a:endParaRPr lang="en-US"/>
        </a:p>
      </dgm:t>
    </dgm:pt>
    <dgm:pt modelId="{C2178AE3-A175-4CCD-AFC4-742331480F58}" type="sibTrans" cxnId="{8276CE57-350E-48EA-A1AD-97076738D71E}">
      <dgm:prSet/>
      <dgm:spPr/>
      <dgm:t>
        <a:bodyPr/>
        <a:lstStyle/>
        <a:p>
          <a:endParaRPr lang="en-US"/>
        </a:p>
      </dgm:t>
    </dgm:pt>
    <dgm:pt modelId="{7DAB28FD-3561-4FAA-AB1B-512C006BDC7A}">
      <dgm:prSet phldrT="[Text]" phldr="1"/>
      <dgm:spPr/>
      <dgm:t>
        <a:bodyPr/>
        <a:lstStyle/>
        <a:p>
          <a:endParaRPr lang="en-US" dirty="0"/>
        </a:p>
      </dgm:t>
    </dgm:pt>
    <dgm:pt modelId="{26045757-4C80-47B4-AC84-49FC63E267FD}" type="parTrans" cxnId="{E4D3FE1A-0D2D-471A-BD41-A4C630B8FE77}">
      <dgm:prSet/>
      <dgm:spPr/>
      <dgm:t>
        <a:bodyPr/>
        <a:lstStyle/>
        <a:p>
          <a:endParaRPr lang="en-US"/>
        </a:p>
      </dgm:t>
    </dgm:pt>
    <dgm:pt modelId="{341F8BA6-7E71-4B33-941A-D9069EE66CFA}" type="sibTrans" cxnId="{E4D3FE1A-0D2D-471A-BD41-A4C630B8FE77}">
      <dgm:prSet/>
      <dgm:spPr/>
      <dgm:t>
        <a:bodyPr/>
        <a:lstStyle/>
        <a:p>
          <a:endParaRPr lang="en-US"/>
        </a:p>
      </dgm:t>
    </dgm:pt>
    <dgm:pt modelId="{A5E2EA15-2F75-4B07-B7EA-0D25D68D2669}">
      <dgm:prSet phldrT="[Text]" phldr="1"/>
      <dgm:spPr/>
      <dgm:t>
        <a:bodyPr/>
        <a:lstStyle/>
        <a:p>
          <a:endParaRPr lang="en-US" dirty="0"/>
        </a:p>
      </dgm:t>
    </dgm:pt>
    <dgm:pt modelId="{CC19F1D3-622C-4657-AE9D-0A8873441C26}" type="parTrans" cxnId="{9D3E2BBA-EE5A-4CA6-B625-89E26DEAC62D}">
      <dgm:prSet/>
      <dgm:spPr/>
      <dgm:t>
        <a:bodyPr/>
        <a:lstStyle/>
        <a:p>
          <a:endParaRPr lang="en-US"/>
        </a:p>
      </dgm:t>
    </dgm:pt>
    <dgm:pt modelId="{0EFECF17-3A2B-4A81-8219-B373E1D9B6ED}" type="sibTrans" cxnId="{9D3E2BBA-EE5A-4CA6-B625-89E26DEAC62D}">
      <dgm:prSet/>
      <dgm:spPr/>
      <dgm:t>
        <a:bodyPr/>
        <a:lstStyle/>
        <a:p>
          <a:endParaRPr lang="en-US"/>
        </a:p>
      </dgm:t>
    </dgm:pt>
    <dgm:pt modelId="{25418321-9E08-4232-8B5B-532276ED5F9B}">
      <dgm:prSet phldrT="[Text]" phldr="1"/>
      <dgm:spPr/>
      <dgm:t>
        <a:bodyPr/>
        <a:lstStyle/>
        <a:p>
          <a:endParaRPr lang="en-US" dirty="0"/>
        </a:p>
      </dgm:t>
    </dgm:pt>
    <dgm:pt modelId="{DDA58165-1A84-4767-9A25-968A0AE99FA6}" type="parTrans" cxnId="{236F2B85-8E3C-40D7-A1CA-3829B0DC86A8}">
      <dgm:prSet/>
      <dgm:spPr/>
      <dgm:t>
        <a:bodyPr/>
        <a:lstStyle/>
        <a:p>
          <a:endParaRPr lang="en-US"/>
        </a:p>
      </dgm:t>
    </dgm:pt>
    <dgm:pt modelId="{9B4F63BF-3D25-47A9-A5CC-CC9749FC9A56}" type="sibTrans" cxnId="{236F2B85-8E3C-40D7-A1CA-3829B0DC86A8}">
      <dgm:prSet/>
      <dgm:spPr/>
      <dgm:t>
        <a:bodyPr/>
        <a:lstStyle/>
        <a:p>
          <a:endParaRPr lang="en-US"/>
        </a:p>
      </dgm:t>
    </dgm:pt>
    <dgm:pt modelId="{93E5CB57-95E4-4AA1-82B8-6D38434EA547}">
      <dgm:prSet phldrT="[Text]" phldr="1"/>
      <dgm:spPr/>
      <dgm:t>
        <a:bodyPr/>
        <a:lstStyle/>
        <a:p>
          <a:endParaRPr lang="en-US" dirty="0"/>
        </a:p>
      </dgm:t>
    </dgm:pt>
    <dgm:pt modelId="{E7A44622-73E8-4662-87B1-12FC758E0D05}" type="parTrans" cxnId="{3AAB2BD8-7473-4CCE-AD78-3E9AED2C20A7}">
      <dgm:prSet/>
      <dgm:spPr/>
      <dgm:t>
        <a:bodyPr/>
        <a:lstStyle/>
        <a:p>
          <a:endParaRPr lang="en-US"/>
        </a:p>
      </dgm:t>
    </dgm:pt>
    <dgm:pt modelId="{07219102-E907-4D01-8A99-2876A37C8B05}" type="sibTrans" cxnId="{3AAB2BD8-7473-4CCE-AD78-3E9AED2C20A7}">
      <dgm:prSet/>
      <dgm:spPr/>
      <dgm:t>
        <a:bodyPr/>
        <a:lstStyle/>
        <a:p>
          <a:endParaRPr lang="en-US"/>
        </a:p>
      </dgm:t>
    </dgm:pt>
    <dgm:pt modelId="{B2681267-E7AF-42C4-9DB0-A6B08BDDB39B}">
      <dgm:prSet phldrT="[Text]" phldr="1"/>
      <dgm:spPr/>
      <dgm:t>
        <a:bodyPr/>
        <a:lstStyle/>
        <a:p>
          <a:endParaRPr lang="en-US" dirty="0"/>
        </a:p>
      </dgm:t>
    </dgm:pt>
    <dgm:pt modelId="{25D5F926-2A1A-4730-8B69-453046530200}" type="parTrans" cxnId="{6E9BE139-4659-43F4-B620-A779F0256441}">
      <dgm:prSet/>
      <dgm:spPr/>
      <dgm:t>
        <a:bodyPr/>
        <a:lstStyle/>
        <a:p>
          <a:endParaRPr lang="en-US"/>
        </a:p>
      </dgm:t>
    </dgm:pt>
    <dgm:pt modelId="{728E258B-ABD3-4715-B643-E4E5536D9B01}" type="sibTrans" cxnId="{6E9BE139-4659-43F4-B620-A779F0256441}">
      <dgm:prSet/>
      <dgm:spPr/>
      <dgm:t>
        <a:bodyPr/>
        <a:lstStyle/>
        <a:p>
          <a:endParaRPr lang="en-US"/>
        </a:p>
      </dgm:t>
    </dgm:pt>
    <dgm:pt modelId="{44395C5E-9928-4CAD-BB7C-A639B8AD6657}">
      <dgm:prSet phldrT="[Text]" phldr="1"/>
      <dgm:spPr/>
      <dgm:t>
        <a:bodyPr/>
        <a:lstStyle/>
        <a:p>
          <a:endParaRPr lang="en-US" dirty="0"/>
        </a:p>
      </dgm:t>
    </dgm:pt>
    <dgm:pt modelId="{97F18FD3-7F1B-4996-8FA8-4C8B527115AD}" type="parTrans" cxnId="{51A72208-304C-41CC-95FD-1BAD3080C9A2}">
      <dgm:prSet/>
      <dgm:spPr/>
      <dgm:t>
        <a:bodyPr/>
        <a:lstStyle/>
        <a:p>
          <a:endParaRPr lang="en-US"/>
        </a:p>
      </dgm:t>
    </dgm:pt>
    <dgm:pt modelId="{F48308D6-7C62-4D51-BE0A-F7F9F2B1393E}" type="sibTrans" cxnId="{51A72208-304C-41CC-95FD-1BAD3080C9A2}">
      <dgm:prSet/>
      <dgm:spPr/>
      <dgm:t>
        <a:bodyPr/>
        <a:lstStyle/>
        <a:p>
          <a:endParaRPr lang="en-US"/>
        </a:p>
      </dgm:t>
    </dgm:pt>
    <dgm:pt modelId="{3D61E2A6-71DE-4DB7-B86E-204DAD25AB91}">
      <dgm:prSet phldrT="[Text]" phldr="1"/>
      <dgm:spPr/>
      <dgm:t>
        <a:bodyPr/>
        <a:lstStyle/>
        <a:p>
          <a:endParaRPr lang="en-US" dirty="0"/>
        </a:p>
      </dgm:t>
    </dgm:pt>
    <dgm:pt modelId="{02C8F11E-CFEF-485F-A28D-1522AD414935}" type="parTrans" cxnId="{966689CD-CD9C-4307-9805-8FA8EE22C667}">
      <dgm:prSet/>
      <dgm:spPr/>
      <dgm:t>
        <a:bodyPr/>
        <a:lstStyle/>
        <a:p>
          <a:endParaRPr lang="en-US"/>
        </a:p>
      </dgm:t>
    </dgm:pt>
    <dgm:pt modelId="{7AB4FBCE-F9B2-4113-8511-BA0934D67452}" type="sibTrans" cxnId="{966689CD-CD9C-4307-9805-8FA8EE22C667}">
      <dgm:prSet/>
      <dgm:spPr/>
      <dgm:t>
        <a:bodyPr/>
        <a:lstStyle/>
        <a:p>
          <a:endParaRPr lang="en-US"/>
        </a:p>
      </dgm:t>
    </dgm:pt>
    <dgm:pt modelId="{13156488-BD12-47AB-A2CA-EAA01D3172EE}" type="pres">
      <dgm:prSet presAssocID="{DE4A335C-8625-4B23-9049-B5CF82BA8460}" presName="Name0" presStyleCnt="0">
        <dgm:presLayoutVars>
          <dgm:dir/>
          <dgm:resizeHandles/>
        </dgm:presLayoutVars>
      </dgm:prSet>
      <dgm:spPr/>
    </dgm:pt>
    <dgm:pt modelId="{6AC07D83-AC2E-4D5D-BC1A-A1EE3C2899FC}" type="pres">
      <dgm:prSet presAssocID="{F15C267C-FA54-471C-ADFA-82E4B4B081AC}" presName="compNode" presStyleCnt="0"/>
      <dgm:spPr/>
    </dgm:pt>
    <dgm:pt modelId="{316349AA-11E1-40ED-9856-78A1BFA0A7AD}" type="pres">
      <dgm:prSet presAssocID="{F15C267C-FA54-471C-ADFA-82E4B4B081AC}" presName="dummyConnPt" presStyleCnt="0"/>
      <dgm:spPr/>
    </dgm:pt>
    <dgm:pt modelId="{43375639-F9D8-4F43-8D93-2E2F68A1A846}" type="pres">
      <dgm:prSet presAssocID="{F15C267C-FA54-471C-ADFA-82E4B4B081AC}" presName="node" presStyleLbl="node1" presStyleIdx="0" presStyleCnt="9">
        <dgm:presLayoutVars>
          <dgm:bulletEnabled val="1"/>
        </dgm:presLayoutVars>
      </dgm:prSet>
      <dgm:spPr/>
    </dgm:pt>
    <dgm:pt modelId="{B631EA6F-8E7D-4201-BE63-5CAD5E83142F}" type="pres">
      <dgm:prSet presAssocID="{842B8F65-E036-42E4-AE9B-6E4AA36BC7DF}" presName="sibTrans" presStyleLbl="bgSibTrans2D1" presStyleIdx="0" presStyleCnt="8"/>
      <dgm:spPr/>
    </dgm:pt>
    <dgm:pt modelId="{96FDE28D-85C2-4C89-8DA5-AA5F6FBB3FE5}" type="pres">
      <dgm:prSet presAssocID="{98A36782-367B-43C0-937D-7B8A67091C25}" presName="compNode" presStyleCnt="0"/>
      <dgm:spPr/>
    </dgm:pt>
    <dgm:pt modelId="{E6D18CED-A1E5-4476-A43D-01A470C96D5E}" type="pres">
      <dgm:prSet presAssocID="{98A36782-367B-43C0-937D-7B8A67091C25}" presName="dummyConnPt" presStyleCnt="0"/>
      <dgm:spPr/>
    </dgm:pt>
    <dgm:pt modelId="{EE5DB6CF-EA43-4D30-856C-04CF86AB2B95}" type="pres">
      <dgm:prSet presAssocID="{98A36782-367B-43C0-937D-7B8A67091C25}" presName="node" presStyleLbl="node1" presStyleIdx="1" presStyleCnt="9">
        <dgm:presLayoutVars>
          <dgm:bulletEnabled val="1"/>
        </dgm:presLayoutVars>
      </dgm:prSet>
      <dgm:spPr/>
    </dgm:pt>
    <dgm:pt modelId="{1FBD3057-D015-4DE4-9AF7-6342062C6DE2}" type="pres">
      <dgm:prSet presAssocID="{C2178AE3-A175-4CCD-AFC4-742331480F58}" presName="sibTrans" presStyleLbl="bgSibTrans2D1" presStyleIdx="1" presStyleCnt="8"/>
      <dgm:spPr/>
    </dgm:pt>
    <dgm:pt modelId="{23DE82AB-E305-4D83-8721-E89A2AB2C084}" type="pres">
      <dgm:prSet presAssocID="{7DAB28FD-3561-4FAA-AB1B-512C006BDC7A}" presName="compNode" presStyleCnt="0"/>
      <dgm:spPr/>
    </dgm:pt>
    <dgm:pt modelId="{79B5F86A-45E7-4763-85B3-527D0A90AAD2}" type="pres">
      <dgm:prSet presAssocID="{7DAB28FD-3561-4FAA-AB1B-512C006BDC7A}" presName="dummyConnPt" presStyleCnt="0"/>
      <dgm:spPr/>
    </dgm:pt>
    <dgm:pt modelId="{0BA22F86-E042-4C1A-BAEE-796467F5E1E0}" type="pres">
      <dgm:prSet presAssocID="{7DAB28FD-3561-4FAA-AB1B-512C006BDC7A}" presName="node" presStyleLbl="node1" presStyleIdx="2" presStyleCnt="9">
        <dgm:presLayoutVars>
          <dgm:bulletEnabled val="1"/>
        </dgm:presLayoutVars>
      </dgm:prSet>
      <dgm:spPr/>
    </dgm:pt>
    <dgm:pt modelId="{F20FDEB1-57AB-4CC4-9565-E26FB7E9B881}" type="pres">
      <dgm:prSet presAssocID="{341F8BA6-7E71-4B33-941A-D9069EE66CFA}" presName="sibTrans" presStyleLbl="bgSibTrans2D1" presStyleIdx="2" presStyleCnt="8"/>
      <dgm:spPr/>
    </dgm:pt>
    <dgm:pt modelId="{739E6EA6-FBED-4489-BC1D-239B17FE7C43}" type="pres">
      <dgm:prSet presAssocID="{A5E2EA15-2F75-4B07-B7EA-0D25D68D2669}" presName="compNode" presStyleCnt="0"/>
      <dgm:spPr/>
    </dgm:pt>
    <dgm:pt modelId="{3DE0513F-8C8F-4EBA-A2C1-C3C2EB62F04D}" type="pres">
      <dgm:prSet presAssocID="{A5E2EA15-2F75-4B07-B7EA-0D25D68D2669}" presName="dummyConnPt" presStyleCnt="0"/>
      <dgm:spPr/>
    </dgm:pt>
    <dgm:pt modelId="{F48E4C1D-0597-462C-803A-5CB475B8A01B}" type="pres">
      <dgm:prSet presAssocID="{A5E2EA15-2F75-4B07-B7EA-0D25D68D2669}" presName="node" presStyleLbl="node1" presStyleIdx="3" presStyleCnt="9">
        <dgm:presLayoutVars>
          <dgm:bulletEnabled val="1"/>
        </dgm:presLayoutVars>
      </dgm:prSet>
      <dgm:spPr/>
    </dgm:pt>
    <dgm:pt modelId="{497B6062-B32C-4DE4-BE63-22CFBB5B4FDA}" type="pres">
      <dgm:prSet presAssocID="{0EFECF17-3A2B-4A81-8219-B373E1D9B6ED}" presName="sibTrans" presStyleLbl="bgSibTrans2D1" presStyleIdx="3" presStyleCnt="8"/>
      <dgm:spPr/>
    </dgm:pt>
    <dgm:pt modelId="{E5725127-C4DE-467E-B316-0DE93B214070}" type="pres">
      <dgm:prSet presAssocID="{25418321-9E08-4232-8B5B-532276ED5F9B}" presName="compNode" presStyleCnt="0"/>
      <dgm:spPr/>
    </dgm:pt>
    <dgm:pt modelId="{68B39EAD-EA9D-4FDA-A572-60EF149542DA}" type="pres">
      <dgm:prSet presAssocID="{25418321-9E08-4232-8B5B-532276ED5F9B}" presName="dummyConnPt" presStyleCnt="0"/>
      <dgm:spPr/>
    </dgm:pt>
    <dgm:pt modelId="{54B1BCC7-BC37-4AED-A571-6BBA0DDD4109}" type="pres">
      <dgm:prSet presAssocID="{25418321-9E08-4232-8B5B-532276ED5F9B}" presName="node" presStyleLbl="node1" presStyleIdx="4" presStyleCnt="9">
        <dgm:presLayoutVars>
          <dgm:bulletEnabled val="1"/>
        </dgm:presLayoutVars>
      </dgm:prSet>
      <dgm:spPr/>
    </dgm:pt>
    <dgm:pt modelId="{D17043A6-9765-4EDD-A9DB-A5C5057084E4}" type="pres">
      <dgm:prSet presAssocID="{9B4F63BF-3D25-47A9-A5CC-CC9749FC9A56}" presName="sibTrans" presStyleLbl="bgSibTrans2D1" presStyleIdx="4" presStyleCnt="8"/>
      <dgm:spPr/>
    </dgm:pt>
    <dgm:pt modelId="{62B38706-1DEA-45F9-8E32-C86B78FC47D1}" type="pres">
      <dgm:prSet presAssocID="{93E5CB57-95E4-4AA1-82B8-6D38434EA547}" presName="compNode" presStyleCnt="0"/>
      <dgm:spPr/>
    </dgm:pt>
    <dgm:pt modelId="{20541743-FC3F-4F3D-BFCD-11F5B1046E5C}" type="pres">
      <dgm:prSet presAssocID="{93E5CB57-95E4-4AA1-82B8-6D38434EA547}" presName="dummyConnPt" presStyleCnt="0"/>
      <dgm:spPr/>
    </dgm:pt>
    <dgm:pt modelId="{3AC46DBD-9CD4-451E-ADC6-B4D1E30E6F63}" type="pres">
      <dgm:prSet presAssocID="{93E5CB57-95E4-4AA1-82B8-6D38434EA547}" presName="node" presStyleLbl="node1" presStyleIdx="5" presStyleCnt="9">
        <dgm:presLayoutVars>
          <dgm:bulletEnabled val="1"/>
        </dgm:presLayoutVars>
      </dgm:prSet>
      <dgm:spPr/>
    </dgm:pt>
    <dgm:pt modelId="{D20B3052-4AB3-4E7C-9889-064B68D14923}" type="pres">
      <dgm:prSet presAssocID="{07219102-E907-4D01-8A99-2876A37C8B05}" presName="sibTrans" presStyleLbl="bgSibTrans2D1" presStyleIdx="5" presStyleCnt="8"/>
      <dgm:spPr/>
    </dgm:pt>
    <dgm:pt modelId="{86144699-1693-432D-8CBB-71219F99870B}" type="pres">
      <dgm:prSet presAssocID="{B2681267-E7AF-42C4-9DB0-A6B08BDDB39B}" presName="compNode" presStyleCnt="0"/>
      <dgm:spPr/>
    </dgm:pt>
    <dgm:pt modelId="{E9EC80F6-5C5F-4F53-8F06-FC686703992C}" type="pres">
      <dgm:prSet presAssocID="{B2681267-E7AF-42C4-9DB0-A6B08BDDB39B}" presName="dummyConnPt" presStyleCnt="0"/>
      <dgm:spPr/>
    </dgm:pt>
    <dgm:pt modelId="{47B7E217-12F8-4920-A8F6-B8FDFCF78522}" type="pres">
      <dgm:prSet presAssocID="{B2681267-E7AF-42C4-9DB0-A6B08BDDB39B}" presName="node" presStyleLbl="node1" presStyleIdx="6" presStyleCnt="9">
        <dgm:presLayoutVars>
          <dgm:bulletEnabled val="1"/>
        </dgm:presLayoutVars>
      </dgm:prSet>
      <dgm:spPr/>
    </dgm:pt>
    <dgm:pt modelId="{7C2B36AA-9CCA-41C9-BAED-13BC92CDDEE2}" type="pres">
      <dgm:prSet presAssocID="{728E258B-ABD3-4715-B643-E4E5536D9B01}" presName="sibTrans" presStyleLbl="bgSibTrans2D1" presStyleIdx="6" presStyleCnt="8"/>
      <dgm:spPr/>
    </dgm:pt>
    <dgm:pt modelId="{60867921-E999-4620-A87D-EAA348FDFC71}" type="pres">
      <dgm:prSet presAssocID="{44395C5E-9928-4CAD-BB7C-A639B8AD6657}" presName="compNode" presStyleCnt="0"/>
      <dgm:spPr/>
    </dgm:pt>
    <dgm:pt modelId="{37525110-10CA-4DC7-B1F8-839E7A88823A}" type="pres">
      <dgm:prSet presAssocID="{44395C5E-9928-4CAD-BB7C-A639B8AD6657}" presName="dummyConnPt" presStyleCnt="0"/>
      <dgm:spPr/>
    </dgm:pt>
    <dgm:pt modelId="{D520776F-1CB7-4928-B4E6-57B65D361B7B}" type="pres">
      <dgm:prSet presAssocID="{44395C5E-9928-4CAD-BB7C-A639B8AD6657}" presName="node" presStyleLbl="node1" presStyleIdx="7" presStyleCnt="9">
        <dgm:presLayoutVars>
          <dgm:bulletEnabled val="1"/>
        </dgm:presLayoutVars>
      </dgm:prSet>
      <dgm:spPr/>
    </dgm:pt>
    <dgm:pt modelId="{6F4BB668-B41E-438A-9C74-E22D9B299204}" type="pres">
      <dgm:prSet presAssocID="{F48308D6-7C62-4D51-BE0A-F7F9F2B1393E}" presName="sibTrans" presStyleLbl="bgSibTrans2D1" presStyleIdx="7" presStyleCnt="8"/>
      <dgm:spPr/>
    </dgm:pt>
    <dgm:pt modelId="{7FFE86F8-ED18-49B7-8EAD-6A6C50208B3B}" type="pres">
      <dgm:prSet presAssocID="{3D61E2A6-71DE-4DB7-B86E-204DAD25AB91}" presName="compNode" presStyleCnt="0"/>
      <dgm:spPr/>
    </dgm:pt>
    <dgm:pt modelId="{A74E5A68-61A9-4255-A52C-A9DCBA7B5E04}" type="pres">
      <dgm:prSet presAssocID="{3D61E2A6-71DE-4DB7-B86E-204DAD25AB91}" presName="dummyConnPt" presStyleCnt="0"/>
      <dgm:spPr/>
    </dgm:pt>
    <dgm:pt modelId="{31D397DE-D6F1-4ADB-83C7-2045039B77D9}" type="pres">
      <dgm:prSet presAssocID="{3D61E2A6-71DE-4DB7-B86E-204DAD25AB91}" presName="node" presStyleLbl="node1" presStyleIdx="8" presStyleCnt="9">
        <dgm:presLayoutVars>
          <dgm:bulletEnabled val="1"/>
        </dgm:presLayoutVars>
      </dgm:prSet>
      <dgm:spPr/>
    </dgm:pt>
  </dgm:ptLst>
  <dgm:cxnLst>
    <dgm:cxn modelId="{236F2B85-8E3C-40D7-A1CA-3829B0DC86A8}" srcId="{DE4A335C-8625-4B23-9049-B5CF82BA8460}" destId="{25418321-9E08-4232-8B5B-532276ED5F9B}" srcOrd="4" destOrd="0" parTransId="{DDA58165-1A84-4767-9A25-968A0AE99FA6}" sibTransId="{9B4F63BF-3D25-47A9-A5CC-CC9749FC9A56}"/>
    <dgm:cxn modelId="{51A72208-304C-41CC-95FD-1BAD3080C9A2}" srcId="{DE4A335C-8625-4B23-9049-B5CF82BA8460}" destId="{44395C5E-9928-4CAD-BB7C-A639B8AD6657}" srcOrd="7" destOrd="0" parTransId="{97F18FD3-7F1B-4996-8FA8-4C8B527115AD}" sibTransId="{F48308D6-7C62-4D51-BE0A-F7F9F2B1393E}"/>
    <dgm:cxn modelId="{966689CD-CD9C-4307-9805-8FA8EE22C667}" srcId="{DE4A335C-8625-4B23-9049-B5CF82BA8460}" destId="{3D61E2A6-71DE-4DB7-B86E-204DAD25AB91}" srcOrd="8" destOrd="0" parTransId="{02C8F11E-CFEF-485F-A28D-1522AD414935}" sibTransId="{7AB4FBCE-F9B2-4113-8511-BA0934D67452}"/>
    <dgm:cxn modelId="{1E3BF599-C38C-458A-BB21-BF3E65A1BC83}" type="presOf" srcId="{0EFECF17-3A2B-4A81-8219-B373E1D9B6ED}" destId="{497B6062-B32C-4DE4-BE63-22CFBB5B4FDA}" srcOrd="0" destOrd="0" presId="urn:microsoft.com/office/officeart/2005/8/layout/bProcess4"/>
    <dgm:cxn modelId="{85DE435E-48F9-496A-8485-F48A94F8E9E1}" type="presOf" srcId="{B2681267-E7AF-42C4-9DB0-A6B08BDDB39B}" destId="{47B7E217-12F8-4920-A8F6-B8FDFCF78522}" srcOrd="0" destOrd="0" presId="urn:microsoft.com/office/officeart/2005/8/layout/bProcess4"/>
    <dgm:cxn modelId="{9D3E2BBA-EE5A-4CA6-B625-89E26DEAC62D}" srcId="{DE4A335C-8625-4B23-9049-B5CF82BA8460}" destId="{A5E2EA15-2F75-4B07-B7EA-0D25D68D2669}" srcOrd="3" destOrd="0" parTransId="{CC19F1D3-622C-4657-AE9D-0A8873441C26}" sibTransId="{0EFECF17-3A2B-4A81-8219-B373E1D9B6ED}"/>
    <dgm:cxn modelId="{E4D3FE1A-0D2D-471A-BD41-A4C630B8FE77}" srcId="{DE4A335C-8625-4B23-9049-B5CF82BA8460}" destId="{7DAB28FD-3561-4FAA-AB1B-512C006BDC7A}" srcOrd="2" destOrd="0" parTransId="{26045757-4C80-47B4-AC84-49FC63E267FD}" sibTransId="{341F8BA6-7E71-4B33-941A-D9069EE66CFA}"/>
    <dgm:cxn modelId="{3AAB2BD8-7473-4CCE-AD78-3E9AED2C20A7}" srcId="{DE4A335C-8625-4B23-9049-B5CF82BA8460}" destId="{93E5CB57-95E4-4AA1-82B8-6D38434EA547}" srcOrd="5" destOrd="0" parTransId="{E7A44622-73E8-4662-87B1-12FC758E0D05}" sibTransId="{07219102-E907-4D01-8A99-2876A37C8B05}"/>
    <dgm:cxn modelId="{E99BE069-ECCD-4D6B-93C4-06131EC49476}" type="presOf" srcId="{25418321-9E08-4232-8B5B-532276ED5F9B}" destId="{54B1BCC7-BC37-4AED-A571-6BBA0DDD4109}" srcOrd="0" destOrd="0" presId="urn:microsoft.com/office/officeart/2005/8/layout/bProcess4"/>
    <dgm:cxn modelId="{B6CCA709-B4BF-49FB-995F-6CFC27F92455}" type="presOf" srcId="{93E5CB57-95E4-4AA1-82B8-6D38434EA547}" destId="{3AC46DBD-9CD4-451E-ADC6-B4D1E30E6F63}" srcOrd="0" destOrd="0" presId="urn:microsoft.com/office/officeart/2005/8/layout/bProcess4"/>
    <dgm:cxn modelId="{E7516CF3-157F-4883-9EFE-27CD1B5D7154}" type="presOf" srcId="{07219102-E907-4D01-8A99-2876A37C8B05}" destId="{D20B3052-4AB3-4E7C-9889-064B68D14923}" srcOrd="0" destOrd="0" presId="urn:microsoft.com/office/officeart/2005/8/layout/bProcess4"/>
    <dgm:cxn modelId="{565F4057-AD03-4629-9DDF-FAE517D0B1B8}" type="presOf" srcId="{3D61E2A6-71DE-4DB7-B86E-204DAD25AB91}" destId="{31D397DE-D6F1-4ADB-83C7-2045039B77D9}" srcOrd="0" destOrd="0" presId="urn:microsoft.com/office/officeart/2005/8/layout/bProcess4"/>
    <dgm:cxn modelId="{C310CDC7-40FC-4A6A-9350-94F150CECCB3}" type="presOf" srcId="{98A36782-367B-43C0-937D-7B8A67091C25}" destId="{EE5DB6CF-EA43-4D30-856C-04CF86AB2B95}" srcOrd="0" destOrd="0" presId="urn:microsoft.com/office/officeart/2005/8/layout/bProcess4"/>
    <dgm:cxn modelId="{10FDECC3-BD16-40C8-A2C3-2CA693F8C699}" type="presOf" srcId="{341F8BA6-7E71-4B33-941A-D9069EE66CFA}" destId="{F20FDEB1-57AB-4CC4-9565-E26FB7E9B881}" srcOrd="0" destOrd="0" presId="urn:microsoft.com/office/officeart/2005/8/layout/bProcess4"/>
    <dgm:cxn modelId="{DC59EED2-70D0-4281-80C7-4481CA0D5CCC}" type="presOf" srcId="{F48308D6-7C62-4D51-BE0A-F7F9F2B1393E}" destId="{6F4BB668-B41E-438A-9C74-E22D9B299204}" srcOrd="0" destOrd="0" presId="urn:microsoft.com/office/officeart/2005/8/layout/bProcess4"/>
    <dgm:cxn modelId="{EFE599D7-5447-4B7C-AAA7-60C8BC24E5C7}" type="presOf" srcId="{842B8F65-E036-42E4-AE9B-6E4AA36BC7DF}" destId="{B631EA6F-8E7D-4201-BE63-5CAD5E83142F}" srcOrd="0" destOrd="0" presId="urn:microsoft.com/office/officeart/2005/8/layout/bProcess4"/>
    <dgm:cxn modelId="{BC979103-C65D-4599-9C72-7C716FDCAA99}" type="presOf" srcId="{9B4F63BF-3D25-47A9-A5CC-CC9749FC9A56}" destId="{D17043A6-9765-4EDD-A9DB-A5C5057084E4}" srcOrd="0" destOrd="0" presId="urn:microsoft.com/office/officeart/2005/8/layout/bProcess4"/>
    <dgm:cxn modelId="{3108EA24-A492-4EB8-B3BA-EB17D0B737CB}" type="presOf" srcId="{C2178AE3-A175-4CCD-AFC4-742331480F58}" destId="{1FBD3057-D015-4DE4-9AF7-6342062C6DE2}" srcOrd="0" destOrd="0" presId="urn:microsoft.com/office/officeart/2005/8/layout/bProcess4"/>
    <dgm:cxn modelId="{6C82FF6D-3589-453E-B773-BB93CAE498B7}" type="presOf" srcId="{7DAB28FD-3561-4FAA-AB1B-512C006BDC7A}" destId="{0BA22F86-E042-4C1A-BAEE-796467F5E1E0}" srcOrd="0" destOrd="0" presId="urn:microsoft.com/office/officeart/2005/8/layout/bProcess4"/>
    <dgm:cxn modelId="{8AD08A20-69E9-4255-9A7D-4E98A2D117D9}" type="presOf" srcId="{44395C5E-9928-4CAD-BB7C-A639B8AD6657}" destId="{D520776F-1CB7-4928-B4E6-57B65D361B7B}" srcOrd="0" destOrd="0" presId="urn:microsoft.com/office/officeart/2005/8/layout/bProcess4"/>
    <dgm:cxn modelId="{6E9BE139-4659-43F4-B620-A779F0256441}" srcId="{DE4A335C-8625-4B23-9049-B5CF82BA8460}" destId="{B2681267-E7AF-42C4-9DB0-A6B08BDDB39B}" srcOrd="6" destOrd="0" parTransId="{25D5F926-2A1A-4730-8B69-453046530200}" sibTransId="{728E258B-ABD3-4715-B643-E4E5536D9B01}"/>
    <dgm:cxn modelId="{0734DCC1-0ED9-4918-AAB5-BE753E3EC360}" type="presOf" srcId="{A5E2EA15-2F75-4B07-B7EA-0D25D68D2669}" destId="{F48E4C1D-0597-462C-803A-5CB475B8A01B}" srcOrd="0" destOrd="0" presId="urn:microsoft.com/office/officeart/2005/8/layout/bProcess4"/>
    <dgm:cxn modelId="{37E43D4C-B65C-44FC-AEC8-2A5E2A1DB57A}" type="presOf" srcId="{728E258B-ABD3-4715-B643-E4E5536D9B01}" destId="{7C2B36AA-9CCA-41C9-BAED-13BC92CDDEE2}" srcOrd="0" destOrd="0" presId="urn:microsoft.com/office/officeart/2005/8/layout/bProcess4"/>
    <dgm:cxn modelId="{36D49F1A-B47C-49BF-8202-3E6AFFF34974}" type="presOf" srcId="{F15C267C-FA54-471C-ADFA-82E4B4B081AC}" destId="{43375639-F9D8-4F43-8D93-2E2F68A1A846}" srcOrd="0" destOrd="0" presId="urn:microsoft.com/office/officeart/2005/8/layout/bProcess4"/>
    <dgm:cxn modelId="{8276CE57-350E-48EA-A1AD-97076738D71E}" srcId="{DE4A335C-8625-4B23-9049-B5CF82BA8460}" destId="{98A36782-367B-43C0-937D-7B8A67091C25}" srcOrd="1" destOrd="0" parTransId="{B4C0F681-88BD-4B58-867E-4A9F1FF8F677}" sibTransId="{C2178AE3-A175-4CCD-AFC4-742331480F58}"/>
    <dgm:cxn modelId="{3FBC214F-10E7-4343-9D62-3A60D5E18216}" srcId="{DE4A335C-8625-4B23-9049-B5CF82BA8460}" destId="{F15C267C-FA54-471C-ADFA-82E4B4B081AC}" srcOrd="0" destOrd="0" parTransId="{F34B490A-F92D-401C-9258-F504DAE5A499}" sibTransId="{842B8F65-E036-42E4-AE9B-6E4AA36BC7DF}"/>
    <dgm:cxn modelId="{ED72854B-4F33-4A96-A526-3256E00DD802}" type="presOf" srcId="{DE4A335C-8625-4B23-9049-B5CF82BA8460}" destId="{13156488-BD12-47AB-A2CA-EAA01D3172EE}" srcOrd="0" destOrd="0" presId="urn:microsoft.com/office/officeart/2005/8/layout/bProcess4"/>
    <dgm:cxn modelId="{F1B4CB88-0E2C-403B-AFA1-48C12A511050}" type="presParOf" srcId="{13156488-BD12-47AB-A2CA-EAA01D3172EE}" destId="{6AC07D83-AC2E-4D5D-BC1A-A1EE3C2899FC}" srcOrd="0" destOrd="0" presId="urn:microsoft.com/office/officeart/2005/8/layout/bProcess4"/>
    <dgm:cxn modelId="{B0CE2629-3A64-480A-B83C-2C92DCD02A0F}" type="presParOf" srcId="{6AC07D83-AC2E-4D5D-BC1A-A1EE3C2899FC}" destId="{316349AA-11E1-40ED-9856-78A1BFA0A7AD}" srcOrd="0" destOrd="0" presId="urn:microsoft.com/office/officeart/2005/8/layout/bProcess4"/>
    <dgm:cxn modelId="{35196EEF-0978-466A-980E-17B4384E4DBE}" type="presParOf" srcId="{6AC07D83-AC2E-4D5D-BC1A-A1EE3C2899FC}" destId="{43375639-F9D8-4F43-8D93-2E2F68A1A846}" srcOrd="1" destOrd="0" presId="urn:microsoft.com/office/officeart/2005/8/layout/bProcess4"/>
    <dgm:cxn modelId="{7E64EA33-F3A4-418B-B711-B41DB70B265C}" type="presParOf" srcId="{13156488-BD12-47AB-A2CA-EAA01D3172EE}" destId="{B631EA6F-8E7D-4201-BE63-5CAD5E83142F}" srcOrd="1" destOrd="0" presId="urn:microsoft.com/office/officeart/2005/8/layout/bProcess4"/>
    <dgm:cxn modelId="{B3FAB226-D443-4BF6-A120-9A8D2C37CAA0}" type="presParOf" srcId="{13156488-BD12-47AB-A2CA-EAA01D3172EE}" destId="{96FDE28D-85C2-4C89-8DA5-AA5F6FBB3FE5}" srcOrd="2" destOrd="0" presId="urn:microsoft.com/office/officeart/2005/8/layout/bProcess4"/>
    <dgm:cxn modelId="{282B748A-0240-480B-9E31-9B4B0C1B15FE}" type="presParOf" srcId="{96FDE28D-85C2-4C89-8DA5-AA5F6FBB3FE5}" destId="{E6D18CED-A1E5-4476-A43D-01A470C96D5E}" srcOrd="0" destOrd="0" presId="urn:microsoft.com/office/officeart/2005/8/layout/bProcess4"/>
    <dgm:cxn modelId="{81C9BAB2-C6D3-4384-824F-31EC1284BE03}" type="presParOf" srcId="{96FDE28D-85C2-4C89-8DA5-AA5F6FBB3FE5}" destId="{EE5DB6CF-EA43-4D30-856C-04CF86AB2B95}" srcOrd="1" destOrd="0" presId="urn:microsoft.com/office/officeart/2005/8/layout/bProcess4"/>
    <dgm:cxn modelId="{C58F532F-7FC7-4D32-9743-4C57313E6728}" type="presParOf" srcId="{13156488-BD12-47AB-A2CA-EAA01D3172EE}" destId="{1FBD3057-D015-4DE4-9AF7-6342062C6DE2}" srcOrd="3" destOrd="0" presId="urn:microsoft.com/office/officeart/2005/8/layout/bProcess4"/>
    <dgm:cxn modelId="{187A3270-04EC-4D26-B4A6-0DFD64D0AA5F}" type="presParOf" srcId="{13156488-BD12-47AB-A2CA-EAA01D3172EE}" destId="{23DE82AB-E305-4D83-8721-E89A2AB2C084}" srcOrd="4" destOrd="0" presId="urn:microsoft.com/office/officeart/2005/8/layout/bProcess4"/>
    <dgm:cxn modelId="{ACD4755A-FD6D-4340-BEA1-EA646C31FDC1}" type="presParOf" srcId="{23DE82AB-E305-4D83-8721-E89A2AB2C084}" destId="{79B5F86A-45E7-4763-85B3-527D0A90AAD2}" srcOrd="0" destOrd="0" presId="urn:microsoft.com/office/officeart/2005/8/layout/bProcess4"/>
    <dgm:cxn modelId="{C4C1B942-9FE1-40D3-9EFE-938497C76E10}" type="presParOf" srcId="{23DE82AB-E305-4D83-8721-E89A2AB2C084}" destId="{0BA22F86-E042-4C1A-BAEE-796467F5E1E0}" srcOrd="1" destOrd="0" presId="urn:microsoft.com/office/officeart/2005/8/layout/bProcess4"/>
    <dgm:cxn modelId="{57CA58D3-12B7-4CD9-8141-988F2E9DFAF4}" type="presParOf" srcId="{13156488-BD12-47AB-A2CA-EAA01D3172EE}" destId="{F20FDEB1-57AB-4CC4-9565-E26FB7E9B881}" srcOrd="5" destOrd="0" presId="urn:microsoft.com/office/officeart/2005/8/layout/bProcess4"/>
    <dgm:cxn modelId="{416C1FB5-51CE-4D60-88EE-2EC5A65380B9}" type="presParOf" srcId="{13156488-BD12-47AB-A2CA-EAA01D3172EE}" destId="{739E6EA6-FBED-4489-BC1D-239B17FE7C43}" srcOrd="6" destOrd="0" presId="urn:microsoft.com/office/officeart/2005/8/layout/bProcess4"/>
    <dgm:cxn modelId="{F9AAB758-11B5-477A-80CC-73F2141ACF9F}" type="presParOf" srcId="{739E6EA6-FBED-4489-BC1D-239B17FE7C43}" destId="{3DE0513F-8C8F-4EBA-A2C1-C3C2EB62F04D}" srcOrd="0" destOrd="0" presId="urn:microsoft.com/office/officeart/2005/8/layout/bProcess4"/>
    <dgm:cxn modelId="{D6AF2C67-50B7-4036-BB93-AFEFDFC5AB9B}" type="presParOf" srcId="{739E6EA6-FBED-4489-BC1D-239B17FE7C43}" destId="{F48E4C1D-0597-462C-803A-5CB475B8A01B}" srcOrd="1" destOrd="0" presId="urn:microsoft.com/office/officeart/2005/8/layout/bProcess4"/>
    <dgm:cxn modelId="{4839E63E-82E2-4E2B-9AAD-628C4135B4E9}" type="presParOf" srcId="{13156488-BD12-47AB-A2CA-EAA01D3172EE}" destId="{497B6062-B32C-4DE4-BE63-22CFBB5B4FDA}" srcOrd="7" destOrd="0" presId="urn:microsoft.com/office/officeart/2005/8/layout/bProcess4"/>
    <dgm:cxn modelId="{749AE45C-201A-4A90-9CD4-2FE0DA9610E6}" type="presParOf" srcId="{13156488-BD12-47AB-A2CA-EAA01D3172EE}" destId="{E5725127-C4DE-467E-B316-0DE93B214070}" srcOrd="8" destOrd="0" presId="urn:microsoft.com/office/officeart/2005/8/layout/bProcess4"/>
    <dgm:cxn modelId="{2860EE6B-3F66-45FD-BFF9-8EC1215CB1AF}" type="presParOf" srcId="{E5725127-C4DE-467E-B316-0DE93B214070}" destId="{68B39EAD-EA9D-4FDA-A572-60EF149542DA}" srcOrd="0" destOrd="0" presId="urn:microsoft.com/office/officeart/2005/8/layout/bProcess4"/>
    <dgm:cxn modelId="{949C162A-4240-41D8-AE12-16B80FBDDD75}" type="presParOf" srcId="{E5725127-C4DE-467E-B316-0DE93B214070}" destId="{54B1BCC7-BC37-4AED-A571-6BBA0DDD4109}" srcOrd="1" destOrd="0" presId="urn:microsoft.com/office/officeart/2005/8/layout/bProcess4"/>
    <dgm:cxn modelId="{63D4D208-8624-49E5-BD5B-BEC78A0FA8BE}" type="presParOf" srcId="{13156488-BD12-47AB-A2CA-EAA01D3172EE}" destId="{D17043A6-9765-4EDD-A9DB-A5C5057084E4}" srcOrd="9" destOrd="0" presId="urn:microsoft.com/office/officeart/2005/8/layout/bProcess4"/>
    <dgm:cxn modelId="{3F5F0ECB-AC1D-4E3B-AD80-1EB2CE4568CF}" type="presParOf" srcId="{13156488-BD12-47AB-A2CA-EAA01D3172EE}" destId="{62B38706-1DEA-45F9-8E32-C86B78FC47D1}" srcOrd="10" destOrd="0" presId="urn:microsoft.com/office/officeart/2005/8/layout/bProcess4"/>
    <dgm:cxn modelId="{1025A939-FDFC-4A76-AA17-BA656F31D799}" type="presParOf" srcId="{62B38706-1DEA-45F9-8E32-C86B78FC47D1}" destId="{20541743-FC3F-4F3D-BFCD-11F5B1046E5C}" srcOrd="0" destOrd="0" presId="urn:microsoft.com/office/officeart/2005/8/layout/bProcess4"/>
    <dgm:cxn modelId="{D9E4D9AC-FB42-48D4-97DF-62AD6C5BC72D}" type="presParOf" srcId="{62B38706-1DEA-45F9-8E32-C86B78FC47D1}" destId="{3AC46DBD-9CD4-451E-ADC6-B4D1E30E6F63}" srcOrd="1" destOrd="0" presId="urn:microsoft.com/office/officeart/2005/8/layout/bProcess4"/>
    <dgm:cxn modelId="{98E2183F-6926-46CF-A3F7-6C44A6B58BF4}" type="presParOf" srcId="{13156488-BD12-47AB-A2CA-EAA01D3172EE}" destId="{D20B3052-4AB3-4E7C-9889-064B68D14923}" srcOrd="11" destOrd="0" presId="urn:microsoft.com/office/officeart/2005/8/layout/bProcess4"/>
    <dgm:cxn modelId="{E6E7A7D3-7DFD-4D81-BB27-CF3A63698E9E}" type="presParOf" srcId="{13156488-BD12-47AB-A2CA-EAA01D3172EE}" destId="{86144699-1693-432D-8CBB-71219F99870B}" srcOrd="12" destOrd="0" presId="urn:microsoft.com/office/officeart/2005/8/layout/bProcess4"/>
    <dgm:cxn modelId="{993782E2-76B0-4029-A4AD-D4531E62B8B1}" type="presParOf" srcId="{86144699-1693-432D-8CBB-71219F99870B}" destId="{E9EC80F6-5C5F-4F53-8F06-FC686703992C}" srcOrd="0" destOrd="0" presId="urn:microsoft.com/office/officeart/2005/8/layout/bProcess4"/>
    <dgm:cxn modelId="{DF14A6A7-C91E-4FE4-9C39-415114CA22E4}" type="presParOf" srcId="{86144699-1693-432D-8CBB-71219F99870B}" destId="{47B7E217-12F8-4920-A8F6-B8FDFCF78522}" srcOrd="1" destOrd="0" presId="urn:microsoft.com/office/officeart/2005/8/layout/bProcess4"/>
    <dgm:cxn modelId="{175766AE-6604-4AE4-84B0-773998CD5DE8}" type="presParOf" srcId="{13156488-BD12-47AB-A2CA-EAA01D3172EE}" destId="{7C2B36AA-9CCA-41C9-BAED-13BC92CDDEE2}" srcOrd="13" destOrd="0" presId="urn:microsoft.com/office/officeart/2005/8/layout/bProcess4"/>
    <dgm:cxn modelId="{38BCE980-C910-4071-846B-0E93A54C6D56}" type="presParOf" srcId="{13156488-BD12-47AB-A2CA-EAA01D3172EE}" destId="{60867921-E999-4620-A87D-EAA348FDFC71}" srcOrd="14" destOrd="0" presId="urn:microsoft.com/office/officeart/2005/8/layout/bProcess4"/>
    <dgm:cxn modelId="{2587FF2F-8D43-4BD6-AD44-6F6B8C597283}" type="presParOf" srcId="{60867921-E999-4620-A87D-EAA348FDFC71}" destId="{37525110-10CA-4DC7-B1F8-839E7A88823A}" srcOrd="0" destOrd="0" presId="urn:microsoft.com/office/officeart/2005/8/layout/bProcess4"/>
    <dgm:cxn modelId="{41CEA98C-3976-4C0A-951B-906BBDB9F5D4}" type="presParOf" srcId="{60867921-E999-4620-A87D-EAA348FDFC71}" destId="{D520776F-1CB7-4928-B4E6-57B65D361B7B}" srcOrd="1" destOrd="0" presId="urn:microsoft.com/office/officeart/2005/8/layout/bProcess4"/>
    <dgm:cxn modelId="{778AB2CD-6263-47FD-8AF4-CDF62EE141BD}" type="presParOf" srcId="{13156488-BD12-47AB-A2CA-EAA01D3172EE}" destId="{6F4BB668-B41E-438A-9C74-E22D9B299204}" srcOrd="15" destOrd="0" presId="urn:microsoft.com/office/officeart/2005/8/layout/bProcess4"/>
    <dgm:cxn modelId="{CC5AA9D4-52F8-4508-BF70-E55077CFF7A9}" type="presParOf" srcId="{13156488-BD12-47AB-A2CA-EAA01D3172EE}" destId="{7FFE86F8-ED18-49B7-8EAD-6A6C50208B3B}" srcOrd="16" destOrd="0" presId="urn:microsoft.com/office/officeart/2005/8/layout/bProcess4"/>
    <dgm:cxn modelId="{4DEB7CE5-B1C1-4840-B35D-BE7A7F9F9B36}" type="presParOf" srcId="{7FFE86F8-ED18-49B7-8EAD-6A6C50208B3B}" destId="{A74E5A68-61A9-4255-A52C-A9DCBA7B5E04}" srcOrd="0" destOrd="0" presId="urn:microsoft.com/office/officeart/2005/8/layout/bProcess4"/>
    <dgm:cxn modelId="{1C500D69-5CF0-4E7A-8F7D-216969B336D9}" type="presParOf" srcId="{7FFE86F8-ED18-49B7-8EAD-6A6C50208B3B}" destId="{31D397DE-D6F1-4ADB-83C7-2045039B77D9}" srcOrd="1" destOrd="0" presId="urn:microsoft.com/office/officeart/2005/8/layout/bProcess4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E4A335C-8625-4B23-9049-B5CF82BA8460}" type="doc">
      <dgm:prSet loTypeId="urn:microsoft.com/office/officeart/2005/8/layout/bProcess4" loCatId="process" qsTypeId="urn:microsoft.com/office/officeart/2005/8/quickstyle/simple1" qsCatId="simple" csTypeId="urn:microsoft.com/office/officeart/2005/8/colors/colorful1" csCatId="colorful" phldr="0"/>
      <dgm:spPr/>
      <dgm:t>
        <a:bodyPr/>
        <a:lstStyle/>
        <a:p>
          <a:endParaRPr lang="en-US"/>
        </a:p>
      </dgm:t>
    </dgm:pt>
    <dgm:pt modelId="{F15C267C-FA54-471C-ADFA-82E4B4B081AC}">
      <dgm:prSet phldrT="[Text]" phldr="1"/>
      <dgm:spPr/>
      <dgm:t>
        <a:bodyPr/>
        <a:lstStyle/>
        <a:p>
          <a:endParaRPr lang="en-US" dirty="0"/>
        </a:p>
      </dgm:t>
    </dgm:pt>
    <dgm:pt modelId="{F34B490A-F92D-401C-9258-F504DAE5A499}" type="parTrans" cxnId="{3FBC214F-10E7-4343-9D62-3A60D5E18216}">
      <dgm:prSet/>
      <dgm:spPr/>
      <dgm:t>
        <a:bodyPr/>
        <a:lstStyle/>
        <a:p>
          <a:endParaRPr lang="en-US"/>
        </a:p>
      </dgm:t>
    </dgm:pt>
    <dgm:pt modelId="{842B8F65-E036-42E4-AE9B-6E4AA36BC7DF}" type="sibTrans" cxnId="{3FBC214F-10E7-4343-9D62-3A60D5E18216}">
      <dgm:prSet/>
      <dgm:spPr/>
      <dgm:t>
        <a:bodyPr/>
        <a:lstStyle/>
        <a:p>
          <a:endParaRPr lang="en-US"/>
        </a:p>
      </dgm:t>
    </dgm:pt>
    <dgm:pt modelId="{98A36782-367B-43C0-937D-7B8A67091C25}">
      <dgm:prSet phldrT="[Text]" phldr="1"/>
      <dgm:spPr/>
      <dgm:t>
        <a:bodyPr/>
        <a:lstStyle/>
        <a:p>
          <a:endParaRPr lang="en-US" dirty="0"/>
        </a:p>
      </dgm:t>
    </dgm:pt>
    <dgm:pt modelId="{B4C0F681-88BD-4B58-867E-4A9F1FF8F677}" type="parTrans" cxnId="{8276CE57-350E-48EA-A1AD-97076738D71E}">
      <dgm:prSet/>
      <dgm:spPr/>
      <dgm:t>
        <a:bodyPr/>
        <a:lstStyle/>
        <a:p>
          <a:endParaRPr lang="en-US"/>
        </a:p>
      </dgm:t>
    </dgm:pt>
    <dgm:pt modelId="{C2178AE3-A175-4CCD-AFC4-742331480F58}" type="sibTrans" cxnId="{8276CE57-350E-48EA-A1AD-97076738D71E}">
      <dgm:prSet/>
      <dgm:spPr/>
      <dgm:t>
        <a:bodyPr/>
        <a:lstStyle/>
        <a:p>
          <a:endParaRPr lang="en-US"/>
        </a:p>
      </dgm:t>
    </dgm:pt>
    <dgm:pt modelId="{7DAB28FD-3561-4FAA-AB1B-512C006BDC7A}">
      <dgm:prSet phldrT="[Text]" phldr="1"/>
      <dgm:spPr/>
      <dgm:t>
        <a:bodyPr/>
        <a:lstStyle/>
        <a:p>
          <a:endParaRPr lang="en-US" dirty="0"/>
        </a:p>
      </dgm:t>
    </dgm:pt>
    <dgm:pt modelId="{26045757-4C80-47B4-AC84-49FC63E267FD}" type="parTrans" cxnId="{E4D3FE1A-0D2D-471A-BD41-A4C630B8FE77}">
      <dgm:prSet/>
      <dgm:spPr/>
      <dgm:t>
        <a:bodyPr/>
        <a:lstStyle/>
        <a:p>
          <a:endParaRPr lang="en-US"/>
        </a:p>
      </dgm:t>
    </dgm:pt>
    <dgm:pt modelId="{341F8BA6-7E71-4B33-941A-D9069EE66CFA}" type="sibTrans" cxnId="{E4D3FE1A-0D2D-471A-BD41-A4C630B8FE77}">
      <dgm:prSet/>
      <dgm:spPr/>
      <dgm:t>
        <a:bodyPr/>
        <a:lstStyle/>
        <a:p>
          <a:endParaRPr lang="en-US"/>
        </a:p>
      </dgm:t>
    </dgm:pt>
    <dgm:pt modelId="{A5E2EA15-2F75-4B07-B7EA-0D25D68D2669}">
      <dgm:prSet phldrT="[Text]" phldr="1"/>
      <dgm:spPr/>
      <dgm:t>
        <a:bodyPr/>
        <a:lstStyle/>
        <a:p>
          <a:endParaRPr lang="en-US" dirty="0"/>
        </a:p>
      </dgm:t>
    </dgm:pt>
    <dgm:pt modelId="{CC19F1D3-622C-4657-AE9D-0A8873441C26}" type="parTrans" cxnId="{9D3E2BBA-EE5A-4CA6-B625-89E26DEAC62D}">
      <dgm:prSet/>
      <dgm:spPr/>
      <dgm:t>
        <a:bodyPr/>
        <a:lstStyle/>
        <a:p>
          <a:endParaRPr lang="en-US"/>
        </a:p>
      </dgm:t>
    </dgm:pt>
    <dgm:pt modelId="{0EFECF17-3A2B-4A81-8219-B373E1D9B6ED}" type="sibTrans" cxnId="{9D3E2BBA-EE5A-4CA6-B625-89E26DEAC62D}">
      <dgm:prSet/>
      <dgm:spPr/>
      <dgm:t>
        <a:bodyPr/>
        <a:lstStyle/>
        <a:p>
          <a:endParaRPr lang="en-US"/>
        </a:p>
      </dgm:t>
    </dgm:pt>
    <dgm:pt modelId="{25418321-9E08-4232-8B5B-532276ED5F9B}">
      <dgm:prSet phldrT="[Text]" phldr="1"/>
      <dgm:spPr/>
      <dgm:t>
        <a:bodyPr/>
        <a:lstStyle/>
        <a:p>
          <a:endParaRPr lang="en-US" dirty="0"/>
        </a:p>
      </dgm:t>
    </dgm:pt>
    <dgm:pt modelId="{DDA58165-1A84-4767-9A25-968A0AE99FA6}" type="parTrans" cxnId="{236F2B85-8E3C-40D7-A1CA-3829B0DC86A8}">
      <dgm:prSet/>
      <dgm:spPr/>
      <dgm:t>
        <a:bodyPr/>
        <a:lstStyle/>
        <a:p>
          <a:endParaRPr lang="en-US"/>
        </a:p>
      </dgm:t>
    </dgm:pt>
    <dgm:pt modelId="{9B4F63BF-3D25-47A9-A5CC-CC9749FC9A56}" type="sibTrans" cxnId="{236F2B85-8E3C-40D7-A1CA-3829B0DC86A8}">
      <dgm:prSet/>
      <dgm:spPr/>
      <dgm:t>
        <a:bodyPr/>
        <a:lstStyle/>
        <a:p>
          <a:endParaRPr lang="en-US"/>
        </a:p>
      </dgm:t>
    </dgm:pt>
    <dgm:pt modelId="{93E5CB57-95E4-4AA1-82B8-6D38434EA547}">
      <dgm:prSet phldrT="[Text]" phldr="1"/>
      <dgm:spPr/>
      <dgm:t>
        <a:bodyPr/>
        <a:lstStyle/>
        <a:p>
          <a:endParaRPr lang="en-US" dirty="0"/>
        </a:p>
      </dgm:t>
    </dgm:pt>
    <dgm:pt modelId="{E7A44622-73E8-4662-87B1-12FC758E0D05}" type="parTrans" cxnId="{3AAB2BD8-7473-4CCE-AD78-3E9AED2C20A7}">
      <dgm:prSet/>
      <dgm:spPr/>
      <dgm:t>
        <a:bodyPr/>
        <a:lstStyle/>
        <a:p>
          <a:endParaRPr lang="en-US"/>
        </a:p>
      </dgm:t>
    </dgm:pt>
    <dgm:pt modelId="{07219102-E907-4D01-8A99-2876A37C8B05}" type="sibTrans" cxnId="{3AAB2BD8-7473-4CCE-AD78-3E9AED2C20A7}">
      <dgm:prSet/>
      <dgm:spPr/>
      <dgm:t>
        <a:bodyPr/>
        <a:lstStyle/>
        <a:p>
          <a:endParaRPr lang="en-US"/>
        </a:p>
      </dgm:t>
    </dgm:pt>
    <dgm:pt modelId="{B2681267-E7AF-42C4-9DB0-A6B08BDDB39B}">
      <dgm:prSet phldrT="[Text]" phldr="1"/>
      <dgm:spPr/>
      <dgm:t>
        <a:bodyPr/>
        <a:lstStyle/>
        <a:p>
          <a:endParaRPr lang="en-US" dirty="0"/>
        </a:p>
      </dgm:t>
    </dgm:pt>
    <dgm:pt modelId="{25D5F926-2A1A-4730-8B69-453046530200}" type="parTrans" cxnId="{6E9BE139-4659-43F4-B620-A779F0256441}">
      <dgm:prSet/>
      <dgm:spPr/>
      <dgm:t>
        <a:bodyPr/>
        <a:lstStyle/>
        <a:p>
          <a:endParaRPr lang="en-US"/>
        </a:p>
      </dgm:t>
    </dgm:pt>
    <dgm:pt modelId="{728E258B-ABD3-4715-B643-E4E5536D9B01}" type="sibTrans" cxnId="{6E9BE139-4659-43F4-B620-A779F0256441}">
      <dgm:prSet/>
      <dgm:spPr/>
      <dgm:t>
        <a:bodyPr/>
        <a:lstStyle/>
        <a:p>
          <a:endParaRPr lang="en-US"/>
        </a:p>
      </dgm:t>
    </dgm:pt>
    <dgm:pt modelId="{44395C5E-9928-4CAD-BB7C-A639B8AD6657}">
      <dgm:prSet phldrT="[Text]" phldr="1"/>
      <dgm:spPr/>
      <dgm:t>
        <a:bodyPr/>
        <a:lstStyle/>
        <a:p>
          <a:endParaRPr lang="en-US" dirty="0"/>
        </a:p>
      </dgm:t>
    </dgm:pt>
    <dgm:pt modelId="{97F18FD3-7F1B-4996-8FA8-4C8B527115AD}" type="parTrans" cxnId="{51A72208-304C-41CC-95FD-1BAD3080C9A2}">
      <dgm:prSet/>
      <dgm:spPr/>
      <dgm:t>
        <a:bodyPr/>
        <a:lstStyle/>
        <a:p>
          <a:endParaRPr lang="en-US"/>
        </a:p>
      </dgm:t>
    </dgm:pt>
    <dgm:pt modelId="{F48308D6-7C62-4D51-BE0A-F7F9F2B1393E}" type="sibTrans" cxnId="{51A72208-304C-41CC-95FD-1BAD3080C9A2}">
      <dgm:prSet/>
      <dgm:spPr/>
      <dgm:t>
        <a:bodyPr/>
        <a:lstStyle/>
        <a:p>
          <a:endParaRPr lang="en-US"/>
        </a:p>
      </dgm:t>
    </dgm:pt>
    <dgm:pt modelId="{3D61E2A6-71DE-4DB7-B86E-204DAD25AB91}">
      <dgm:prSet phldrT="[Text]" phldr="1"/>
      <dgm:spPr/>
      <dgm:t>
        <a:bodyPr/>
        <a:lstStyle/>
        <a:p>
          <a:endParaRPr lang="en-US" dirty="0"/>
        </a:p>
      </dgm:t>
    </dgm:pt>
    <dgm:pt modelId="{02C8F11E-CFEF-485F-A28D-1522AD414935}" type="parTrans" cxnId="{966689CD-CD9C-4307-9805-8FA8EE22C667}">
      <dgm:prSet/>
      <dgm:spPr/>
      <dgm:t>
        <a:bodyPr/>
        <a:lstStyle/>
        <a:p>
          <a:endParaRPr lang="en-US"/>
        </a:p>
      </dgm:t>
    </dgm:pt>
    <dgm:pt modelId="{7AB4FBCE-F9B2-4113-8511-BA0934D67452}" type="sibTrans" cxnId="{966689CD-CD9C-4307-9805-8FA8EE22C667}">
      <dgm:prSet/>
      <dgm:spPr/>
      <dgm:t>
        <a:bodyPr/>
        <a:lstStyle/>
        <a:p>
          <a:endParaRPr lang="en-US"/>
        </a:p>
      </dgm:t>
    </dgm:pt>
    <dgm:pt modelId="{13156488-BD12-47AB-A2CA-EAA01D3172EE}" type="pres">
      <dgm:prSet presAssocID="{DE4A335C-8625-4B23-9049-B5CF82BA8460}" presName="Name0" presStyleCnt="0">
        <dgm:presLayoutVars>
          <dgm:dir/>
          <dgm:resizeHandles/>
        </dgm:presLayoutVars>
      </dgm:prSet>
      <dgm:spPr/>
    </dgm:pt>
    <dgm:pt modelId="{6AC07D83-AC2E-4D5D-BC1A-A1EE3C2899FC}" type="pres">
      <dgm:prSet presAssocID="{F15C267C-FA54-471C-ADFA-82E4B4B081AC}" presName="compNode" presStyleCnt="0"/>
      <dgm:spPr/>
    </dgm:pt>
    <dgm:pt modelId="{316349AA-11E1-40ED-9856-78A1BFA0A7AD}" type="pres">
      <dgm:prSet presAssocID="{F15C267C-FA54-471C-ADFA-82E4B4B081AC}" presName="dummyConnPt" presStyleCnt="0"/>
      <dgm:spPr/>
    </dgm:pt>
    <dgm:pt modelId="{43375639-F9D8-4F43-8D93-2E2F68A1A846}" type="pres">
      <dgm:prSet presAssocID="{F15C267C-FA54-471C-ADFA-82E4B4B081AC}" presName="node" presStyleLbl="node1" presStyleIdx="0" presStyleCnt="9">
        <dgm:presLayoutVars>
          <dgm:bulletEnabled val="1"/>
        </dgm:presLayoutVars>
      </dgm:prSet>
      <dgm:spPr/>
    </dgm:pt>
    <dgm:pt modelId="{B631EA6F-8E7D-4201-BE63-5CAD5E83142F}" type="pres">
      <dgm:prSet presAssocID="{842B8F65-E036-42E4-AE9B-6E4AA36BC7DF}" presName="sibTrans" presStyleLbl="bgSibTrans2D1" presStyleIdx="0" presStyleCnt="8"/>
      <dgm:spPr/>
    </dgm:pt>
    <dgm:pt modelId="{96FDE28D-85C2-4C89-8DA5-AA5F6FBB3FE5}" type="pres">
      <dgm:prSet presAssocID="{98A36782-367B-43C0-937D-7B8A67091C25}" presName="compNode" presStyleCnt="0"/>
      <dgm:spPr/>
    </dgm:pt>
    <dgm:pt modelId="{E6D18CED-A1E5-4476-A43D-01A470C96D5E}" type="pres">
      <dgm:prSet presAssocID="{98A36782-367B-43C0-937D-7B8A67091C25}" presName="dummyConnPt" presStyleCnt="0"/>
      <dgm:spPr/>
    </dgm:pt>
    <dgm:pt modelId="{EE5DB6CF-EA43-4D30-856C-04CF86AB2B95}" type="pres">
      <dgm:prSet presAssocID="{98A36782-367B-43C0-937D-7B8A67091C25}" presName="node" presStyleLbl="node1" presStyleIdx="1" presStyleCnt="9">
        <dgm:presLayoutVars>
          <dgm:bulletEnabled val="1"/>
        </dgm:presLayoutVars>
      </dgm:prSet>
      <dgm:spPr/>
    </dgm:pt>
    <dgm:pt modelId="{1FBD3057-D015-4DE4-9AF7-6342062C6DE2}" type="pres">
      <dgm:prSet presAssocID="{C2178AE3-A175-4CCD-AFC4-742331480F58}" presName="sibTrans" presStyleLbl="bgSibTrans2D1" presStyleIdx="1" presStyleCnt="8"/>
      <dgm:spPr/>
    </dgm:pt>
    <dgm:pt modelId="{23DE82AB-E305-4D83-8721-E89A2AB2C084}" type="pres">
      <dgm:prSet presAssocID="{7DAB28FD-3561-4FAA-AB1B-512C006BDC7A}" presName="compNode" presStyleCnt="0"/>
      <dgm:spPr/>
    </dgm:pt>
    <dgm:pt modelId="{79B5F86A-45E7-4763-85B3-527D0A90AAD2}" type="pres">
      <dgm:prSet presAssocID="{7DAB28FD-3561-4FAA-AB1B-512C006BDC7A}" presName="dummyConnPt" presStyleCnt="0"/>
      <dgm:spPr/>
    </dgm:pt>
    <dgm:pt modelId="{0BA22F86-E042-4C1A-BAEE-796467F5E1E0}" type="pres">
      <dgm:prSet presAssocID="{7DAB28FD-3561-4FAA-AB1B-512C006BDC7A}" presName="node" presStyleLbl="node1" presStyleIdx="2" presStyleCnt="9">
        <dgm:presLayoutVars>
          <dgm:bulletEnabled val="1"/>
        </dgm:presLayoutVars>
      </dgm:prSet>
      <dgm:spPr/>
    </dgm:pt>
    <dgm:pt modelId="{F20FDEB1-57AB-4CC4-9565-E26FB7E9B881}" type="pres">
      <dgm:prSet presAssocID="{341F8BA6-7E71-4B33-941A-D9069EE66CFA}" presName="sibTrans" presStyleLbl="bgSibTrans2D1" presStyleIdx="2" presStyleCnt="8"/>
      <dgm:spPr/>
    </dgm:pt>
    <dgm:pt modelId="{739E6EA6-FBED-4489-BC1D-239B17FE7C43}" type="pres">
      <dgm:prSet presAssocID="{A5E2EA15-2F75-4B07-B7EA-0D25D68D2669}" presName="compNode" presStyleCnt="0"/>
      <dgm:spPr/>
    </dgm:pt>
    <dgm:pt modelId="{3DE0513F-8C8F-4EBA-A2C1-C3C2EB62F04D}" type="pres">
      <dgm:prSet presAssocID="{A5E2EA15-2F75-4B07-B7EA-0D25D68D2669}" presName="dummyConnPt" presStyleCnt="0"/>
      <dgm:spPr/>
    </dgm:pt>
    <dgm:pt modelId="{F48E4C1D-0597-462C-803A-5CB475B8A01B}" type="pres">
      <dgm:prSet presAssocID="{A5E2EA15-2F75-4B07-B7EA-0D25D68D2669}" presName="node" presStyleLbl="node1" presStyleIdx="3" presStyleCnt="9">
        <dgm:presLayoutVars>
          <dgm:bulletEnabled val="1"/>
        </dgm:presLayoutVars>
      </dgm:prSet>
      <dgm:spPr/>
    </dgm:pt>
    <dgm:pt modelId="{497B6062-B32C-4DE4-BE63-22CFBB5B4FDA}" type="pres">
      <dgm:prSet presAssocID="{0EFECF17-3A2B-4A81-8219-B373E1D9B6ED}" presName="sibTrans" presStyleLbl="bgSibTrans2D1" presStyleIdx="3" presStyleCnt="8"/>
      <dgm:spPr/>
    </dgm:pt>
    <dgm:pt modelId="{E5725127-C4DE-467E-B316-0DE93B214070}" type="pres">
      <dgm:prSet presAssocID="{25418321-9E08-4232-8B5B-532276ED5F9B}" presName="compNode" presStyleCnt="0"/>
      <dgm:spPr/>
    </dgm:pt>
    <dgm:pt modelId="{68B39EAD-EA9D-4FDA-A572-60EF149542DA}" type="pres">
      <dgm:prSet presAssocID="{25418321-9E08-4232-8B5B-532276ED5F9B}" presName="dummyConnPt" presStyleCnt="0"/>
      <dgm:spPr/>
    </dgm:pt>
    <dgm:pt modelId="{54B1BCC7-BC37-4AED-A571-6BBA0DDD4109}" type="pres">
      <dgm:prSet presAssocID="{25418321-9E08-4232-8B5B-532276ED5F9B}" presName="node" presStyleLbl="node1" presStyleIdx="4" presStyleCnt="9">
        <dgm:presLayoutVars>
          <dgm:bulletEnabled val="1"/>
        </dgm:presLayoutVars>
      </dgm:prSet>
      <dgm:spPr/>
    </dgm:pt>
    <dgm:pt modelId="{D17043A6-9765-4EDD-A9DB-A5C5057084E4}" type="pres">
      <dgm:prSet presAssocID="{9B4F63BF-3D25-47A9-A5CC-CC9749FC9A56}" presName="sibTrans" presStyleLbl="bgSibTrans2D1" presStyleIdx="4" presStyleCnt="8"/>
      <dgm:spPr/>
    </dgm:pt>
    <dgm:pt modelId="{62B38706-1DEA-45F9-8E32-C86B78FC47D1}" type="pres">
      <dgm:prSet presAssocID="{93E5CB57-95E4-4AA1-82B8-6D38434EA547}" presName="compNode" presStyleCnt="0"/>
      <dgm:spPr/>
    </dgm:pt>
    <dgm:pt modelId="{20541743-FC3F-4F3D-BFCD-11F5B1046E5C}" type="pres">
      <dgm:prSet presAssocID="{93E5CB57-95E4-4AA1-82B8-6D38434EA547}" presName="dummyConnPt" presStyleCnt="0"/>
      <dgm:spPr/>
    </dgm:pt>
    <dgm:pt modelId="{3AC46DBD-9CD4-451E-ADC6-B4D1E30E6F63}" type="pres">
      <dgm:prSet presAssocID="{93E5CB57-95E4-4AA1-82B8-6D38434EA547}" presName="node" presStyleLbl="node1" presStyleIdx="5" presStyleCnt="9">
        <dgm:presLayoutVars>
          <dgm:bulletEnabled val="1"/>
        </dgm:presLayoutVars>
      </dgm:prSet>
      <dgm:spPr/>
    </dgm:pt>
    <dgm:pt modelId="{D20B3052-4AB3-4E7C-9889-064B68D14923}" type="pres">
      <dgm:prSet presAssocID="{07219102-E907-4D01-8A99-2876A37C8B05}" presName="sibTrans" presStyleLbl="bgSibTrans2D1" presStyleIdx="5" presStyleCnt="8"/>
      <dgm:spPr/>
    </dgm:pt>
    <dgm:pt modelId="{86144699-1693-432D-8CBB-71219F99870B}" type="pres">
      <dgm:prSet presAssocID="{B2681267-E7AF-42C4-9DB0-A6B08BDDB39B}" presName="compNode" presStyleCnt="0"/>
      <dgm:spPr/>
    </dgm:pt>
    <dgm:pt modelId="{E9EC80F6-5C5F-4F53-8F06-FC686703992C}" type="pres">
      <dgm:prSet presAssocID="{B2681267-E7AF-42C4-9DB0-A6B08BDDB39B}" presName="dummyConnPt" presStyleCnt="0"/>
      <dgm:spPr/>
    </dgm:pt>
    <dgm:pt modelId="{47B7E217-12F8-4920-A8F6-B8FDFCF78522}" type="pres">
      <dgm:prSet presAssocID="{B2681267-E7AF-42C4-9DB0-A6B08BDDB39B}" presName="node" presStyleLbl="node1" presStyleIdx="6" presStyleCnt="9">
        <dgm:presLayoutVars>
          <dgm:bulletEnabled val="1"/>
        </dgm:presLayoutVars>
      </dgm:prSet>
      <dgm:spPr/>
    </dgm:pt>
    <dgm:pt modelId="{7C2B36AA-9CCA-41C9-BAED-13BC92CDDEE2}" type="pres">
      <dgm:prSet presAssocID="{728E258B-ABD3-4715-B643-E4E5536D9B01}" presName="sibTrans" presStyleLbl="bgSibTrans2D1" presStyleIdx="6" presStyleCnt="8"/>
      <dgm:spPr/>
    </dgm:pt>
    <dgm:pt modelId="{60867921-E999-4620-A87D-EAA348FDFC71}" type="pres">
      <dgm:prSet presAssocID="{44395C5E-9928-4CAD-BB7C-A639B8AD6657}" presName="compNode" presStyleCnt="0"/>
      <dgm:spPr/>
    </dgm:pt>
    <dgm:pt modelId="{37525110-10CA-4DC7-B1F8-839E7A88823A}" type="pres">
      <dgm:prSet presAssocID="{44395C5E-9928-4CAD-BB7C-A639B8AD6657}" presName="dummyConnPt" presStyleCnt="0"/>
      <dgm:spPr/>
    </dgm:pt>
    <dgm:pt modelId="{D520776F-1CB7-4928-B4E6-57B65D361B7B}" type="pres">
      <dgm:prSet presAssocID="{44395C5E-9928-4CAD-BB7C-A639B8AD6657}" presName="node" presStyleLbl="node1" presStyleIdx="7" presStyleCnt="9">
        <dgm:presLayoutVars>
          <dgm:bulletEnabled val="1"/>
        </dgm:presLayoutVars>
      </dgm:prSet>
      <dgm:spPr/>
    </dgm:pt>
    <dgm:pt modelId="{6F4BB668-B41E-438A-9C74-E22D9B299204}" type="pres">
      <dgm:prSet presAssocID="{F48308D6-7C62-4D51-BE0A-F7F9F2B1393E}" presName="sibTrans" presStyleLbl="bgSibTrans2D1" presStyleIdx="7" presStyleCnt="8"/>
      <dgm:spPr/>
    </dgm:pt>
    <dgm:pt modelId="{7FFE86F8-ED18-49B7-8EAD-6A6C50208B3B}" type="pres">
      <dgm:prSet presAssocID="{3D61E2A6-71DE-4DB7-B86E-204DAD25AB91}" presName="compNode" presStyleCnt="0"/>
      <dgm:spPr/>
    </dgm:pt>
    <dgm:pt modelId="{A74E5A68-61A9-4255-A52C-A9DCBA7B5E04}" type="pres">
      <dgm:prSet presAssocID="{3D61E2A6-71DE-4DB7-B86E-204DAD25AB91}" presName="dummyConnPt" presStyleCnt="0"/>
      <dgm:spPr/>
    </dgm:pt>
    <dgm:pt modelId="{31D397DE-D6F1-4ADB-83C7-2045039B77D9}" type="pres">
      <dgm:prSet presAssocID="{3D61E2A6-71DE-4DB7-B86E-204DAD25AB91}" presName="node" presStyleLbl="node1" presStyleIdx="8" presStyleCnt="9">
        <dgm:presLayoutVars>
          <dgm:bulletEnabled val="1"/>
        </dgm:presLayoutVars>
      </dgm:prSet>
      <dgm:spPr/>
    </dgm:pt>
  </dgm:ptLst>
  <dgm:cxnLst>
    <dgm:cxn modelId="{35CBAA95-3CD6-42C1-8DE5-AAE7DAEE49AA}" type="presOf" srcId="{842B8F65-E036-42E4-AE9B-6E4AA36BC7DF}" destId="{B631EA6F-8E7D-4201-BE63-5CAD5E83142F}" srcOrd="0" destOrd="0" presId="urn:microsoft.com/office/officeart/2005/8/layout/bProcess4"/>
    <dgm:cxn modelId="{CDBC46BF-BDD9-4AFB-AD20-F8625963326A}" type="presOf" srcId="{3D61E2A6-71DE-4DB7-B86E-204DAD25AB91}" destId="{31D397DE-D6F1-4ADB-83C7-2045039B77D9}" srcOrd="0" destOrd="0" presId="urn:microsoft.com/office/officeart/2005/8/layout/bProcess4"/>
    <dgm:cxn modelId="{236F2B85-8E3C-40D7-A1CA-3829B0DC86A8}" srcId="{DE4A335C-8625-4B23-9049-B5CF82BA8460}" destId="{25418321-9E08-4232-8B5B-532276ED5F9B}" srcOrd="4" destOrd="0" parTransId="{DDA58165-1A84-4767-9A25-968A0AE99FA6}" sibTransId="{9B4F63BF-3D25-47A9-A5CC-CC9749FC9A56}"/>
    <dgm:cxn modelId="{51A72208-304C-41CC-95FD-1BAD3080C9A2}" srcId="{DE4A335C-8625-4B23-9049-B5CF82BA8460}" destId="{44395C5E-9928-4CAD-BB7C-A639B8AD6657}" srcOrd="7" destOrd="0" parTransId="{97F18FD3-7F1B-4996-8FA8-4C8B527115AD}" sibTransId="{F48308D6-7C62-4D51-BE0A-F7F9F2B1393E}"/>
    <dgm:cxn modelId="{966689CD-CD9C-4307-9805-8FA8EE22C667}" srcId="{DE4A335C-8625-4B23-9049-B5CF82BA8460}" destId="{3D61E2A6-71DE-4DB7-B86E-204DAD25AB91}" srcOrd="8" destOrd="0" parTransId="{02C8F11E-CFEF-485F-A28D-1522AD414935}" sibTransId="{7AB4FBCE-F9B2-4113-8511-BA0934D67452}"/>
    <dgm:cxn modelId="{4847409E-12F5-4ADD-8426-690FC30A7027}" type="presOf" srcId="{25418321-9E08-4232-8B5B-532276ED5F9B}" destId="{54B1BCC7-BC37-4AED-A571-6BBA0DDD4109}" srcOrd="0" destOrd="0" presId="urn:microsoft.com/office/officeart/2005/8/layout/bProcess4"/>
    <dgm:cxn modelId="{21E93438-110B-45CB-82E8-7405F204004C}" type="presOf" srcId="{9B4F63BF-3D25-47A9-A5CC-CC9749FC9A56}" destId="{D17043A6-9765-4EDD-A9DB-A5C5057084E4}" srcOrd="0" destOrd="0" presId="urn:microsoft.com/office/officeart/2005/8/layout/bProcess4"/>
    <dgm:cxn modelId="{CE561A6C-C763-4797-80E8-490474BC0B9F}" type="presOf" srcId="{F15C267C-FA54-471C-ADFA-82E4B4B081AC}" destId="{43375639-F9D8-4F43-8D93-2E2F68A1A846}" srcOrd="0" destOrd="0" presId="urn:microsoft.com/office/officeart/2005/8/layout/bProcess4"/>
    <dgm:cxn modelId="{7567AE1A-C05B-42A2-A924-FCBDCCCD72A9}" type="presOf" srcId="{A5E2EA15-2F75-4B07-B7EA-0D25D68D2669}" destId="{F48E4C1D-0597-462C-803A-5CB475B8A01B}" srcOrd="0" destOrd="0" presId="urn:microsoft.com/office/officeart/2005/8/layout/bProcess4"/>
    <dgm:cxn modelId="{7638CCF5-0CAF-44CB-9A5C-05812CA7FD3D}" type="presOf" srcId="{F48308D6-7C62-4D51-BE0A-F7F9F2B1393E}" destId="{6F4BB668-B41E-438A-9C74-E22D9B299204}" srcOrd="0" destOrd="0" presId="urn:microsoft.com/office/officeart/2005/8/layout/bProcess4"/>
    <dgm:cxn modelId="{9D3E2BBA-EE5A-4CA6-B625-89E26DEAC62D}" srcId="{DE4A335C-8625-4B23-9049-B5CF82BA8460}" destId="{A5E2EA15-2F75-4B07-B7EA-0D25D68D2669}" srcOrd="3" destOrd="0" parTransId="{CC19F1D3-622C-4657-AE9D-0A8873441C26}" sibTransId="{0EFECF17-3A2B-4A81-8219-B373E1D9B6ED}"/>
    <dgm:cxn modelId="{E4D3FE1A-0D2D-471A-BD41-A4C630B8FE77}" srcId="{DE4A335C-8625-4B23-9049-B5CF82BA8460}" destId="{7DAB28FD-3561-4FAA-AB1B-512C006BDC7A}" srcOrd="2" destOrd="0" parTransId="{26045757-4C80-47B4-AC84-49FC63E267FD}" sibTransId="{341F8BA6-7E71-4B33-941A-D9069EE66CFA}"/>
    <dgm:cxn modelId="{3AAB2BD8-7473-4CCE-AD78-3E9AED2C20A7}" srcId="{DE4A335C-8625-4B23-9049-B5CF82BA8460}" destId="{93E5CB57-95E4-4AA1-82B8-6D38434EA547}" srcOrd="5" destOrd="0" parTransId="{E7A44622-73E8-4662-87B1-12FC758E0D05}" sibTransId="{07219102-E907-4D01-8A99-2876A37C8B05}"/>
    <dgm:cxn modelId="{A3B2FC66-9E84-4CA7-A393-BDF5EBFD9C4F}" type="presOf" srcId="{44395C5E-9928-4CAD-BB7C-A639B8AD6657}" destId="{D520776F-1CB7-4928-B4E6-57B65D361B7B}" srcOrd="0" destOrd="0" presId="urn:microsoft.com/office/officeart/2005/8/layout/bProcess4"/>
    <dgm:cxn modelId="{236849E2-AC1B-4727-BB55-244E8BC9922E}" type="presOf" srcId="{0EFECF17-3A2B-4A81-8219-B373E1D9B6ED}" destId="{497B6062-B32C-4DE4-BE63-22CFBB5B4FDA}" srcOrd="0" destOrd="0" presId="urn:microsoft.com/office/officeart/2005/8/layout/bProcess4"/>
    <dgm:cxn modelId="{6E9BE139-4659-43F4-B620-A779F0256441}" srcId="{DE4A335C-8625-4B23-9049-B5CF82BA8460}" destId="{B2681267-E7AF-42C4-9DB0-A6B08BDDB39B}" srcOrd="6" destOrd="0" parTransId="{25D5F926-2A1A-4730-8B69-453046530200}" sibTransId="{728E258B-ABD3-4715-B643-E4E5536D9B01}"/>
    <dgm:cxn modelId="{DF61635B-B809-4855-86E2-3BD95E02402D}" type="presOf" srcId="{98A36782-367B-43C0-937D-7B8A67091C25}" destId="{EE5DB6CF-EA43-4D30-856C-04CF86AB2B95}" srcOrd="0" destOrd="0" presId="urn:microsoft.com/office/officeart/2005/8/layout/bProcess4"/>
    <dgm:cxn modelId="{37FEC11B-7B2A-4C90-901F-B40C1C1F0621}" type="presOf" srcId="{7DAB28FD-3561-4FAA-AB1B-512C006BDC7A}" destId="{0BA22F86-E042-4C1A-BAEE-796467F5E1E0}" srcOrd="0" destOrd="0" presId="urn:microsoft.com/office/officeart/2005/8/layout/bProcess4"/>
    <dgm:cxn modelId="{5D0F962F-E7B8-4782-B7F2-8300C39EA693}" type="presOf" srcId="{DE4A335C-8625-4B23-9049-B5CF82BA8460}" destId="{13156488-BD12-47AB-A2CA-EAA01D3172EE}" srcOrd="0" destOrd="0" presId="urn:microsoft.com/office/officeart/2005/8/layout/bProcess4"/>
    <dgm:cxn modelId="{8E22AF77-672E-46DC-8BFF-082E08C3EA0E}" type="presOf" srcId="{728E258B-ABD3-4715-B643-E4E5536D9B01}" destId="{7C2B36AA-9CCA-41C9-BAED-13BC92CDDEE2}" srcOrd="0" destOrd="0" presId="urn:microsoft.com/office/officeart/2005/8/layout/bProcess4"/>
    <dgm:cxn modelId="{8276CE57-350E-48EA-A1AD-97076738D71E}" srcId="{DE4A335C-8625-4B23-9049-B5CF82BA8460}" destId="{98A36782-367B-43C0-937D-7B8A67091C25}" srcOrd="1" destOrd="0" parTransId="{B4C0F681-88BD-4B58-867E-4A9F1FF8F677}" sibTransId="{C2178AE3-A175-4CCD-AFC4-742331480F58}"/>
    <dgm:cxn modelId="{3FBC214F-10E7-4343-9D62-3A60D5E18216}" srcId="{DE4A335C-8625-4B23-9049-B5CF82BA8460}" destId="{F15C267C-FA54-471C-ADFA-82E4B4B081AC}" srcOrd="0" destOrd="0" parTransId="{F34B490A-F92D-401C-9258-F504DAE5A499}" sibTransId="{842B8F65-E036-42E4-AE9B-6E4AA36BC7DF}"/>
    <dgm:cxn modelId="{97DB6BAC-83B5-45B3-B29A-F66FF7D8BD4F}" type="presOf" srcId="{07219102-E907-4D01-8A99-2876A37C8B05}" destId="{D20B3052-4AB3-4E7C-9889-064B68D14923}" srcOrd="0" destOrd="0" presId="urn:microsoft.com/office/officeart/2005/8/layout/bProcess4"/>
    <dgm:cxn modelId="{70E97633-5CA5-403A-8C60-92505BF6062C}" type="presOf" srcId="{341F8BA6-7E71-4B33-941A-D9069EE66CFA}" destId="{F20FDEB1-57AB-4CC4-9565-E26FB7E9B881}" srcOrd="0" destOrd="0" presId="urn:microsoft.com/office/officeart/2005/8/layout/bProcess4"/>
    <dgm:cxn modelId="{EFCC6C07-69EE-429B-B7F2-98B1A1415D6C}" type="presOf" srcId="{93E5CB57-95E4-4AA1-82B8-6D38434EA547}" destId="{3AC46DBD-9CD4-451E-ADC6-B4D1E30E6F63}" srcOrd="0" destOrd="0" presId="urn:microsoft.com/office/officeart/2005/8/layout/bProcess4"/>
    <dgm:cxn modelId="{661476B0-3C1B-4021-B160-938E8F723F97}" type="presOf" srcId="{B2681267-E7AF-42C4-9DB0-A6B08BDDB39B}" destId="{47B7E217-12F8-4920-A8F6-B8FDFCF78522}" srcOrd="0" destOrd="0" presId="urn:microsoft.com/office/officeart/2005/8/layout/bProcess4"/>
    <dgm:cxn modelId="{151E0B98-72FA-4B47-8044-25B7357F2782}" type="presOf" srcId="{C2178AE3-A175-4CCD-AFC4-742331480F58}" destId="{1FBD3057-D015-4DE4-9AF7-6342062C6DE2}" srcOrd="0" destOrd="0" presId="urn:microsoft.com/office/officeart/2005/8/layout/bProcess4"/>
    <dgm:cxn modelId="{7B5C40E2-EA42-4D69-AD0F-8291FF17B7BD}" type="presParOf" srcId="{13156488-BD12-47AB-A2CA-EAA01D3172EE}" destId="{6AC07D83-AC2E-4D5D-BC1A-A1EE3C2899FC}" srcOrd="0" destOrd="0" presId="urn:microsoft.com/office/officeart/2005/8/layout/bProcess4"/>
    <dgm:cxn modelId="{EB106DAA-C097-4B3D-BC22-10D36CC7FFB9}" type="presParOf" srcId="{6AC07D83-AC2E-4D5D-BC1A-A1EE3C2899FC}" destId="{316349AA-11E1-40ED-9856-78A1BFA0A7AD}" srcOrd="0" destOrd="0" presId="urn:microsoft.com/office/officeart/2005/8/layout/bProcess4"/>
    <dgm:cxn modelId="{15F0A111-37A5-4BBC-A5B1-5EF4CB8D4510}" type="presParOf" srcId="{6AC07D83-AC2E-4D5D-BC1A-A1EE3C2899FC}" destId="{43375639-F9D8-4F43-8D93-2E2F68A1A846}" srcOrd="1" destOrd="0" presId="urn:microsoft.com/office/officeart/2005/8/layout/bProcess4"/>
    <dgm:cxn modelId="{BBEB9EBC-FA1D-4A34-BFB7-49C1CBA96B09}" type="presParOf" srcId="{13156488-BD12-47AB-A2CA-EAA01D3172EE}" destId="{B631EA6F-8E7D-4201-BE63-5CAD5E83142F}" srcOrd="1" destOrd="0" presId="urn:microsoft.com/office/officeart/2005/8/layout/bProcess4"/>
    <dgm:cxn modelId="{52242F60-AA20-4C61-917B-2B8B65C0C0A5}" type="presParOf" srcId="{13156488-BD12-47AB-A2CA-EAA01D3172EE}" destId="{96FDE28D-85C2-4C89-8DA5-AA5F6FBB3FE5}" srcOrd="2" destOrd="0" presId="urn:microsoft.com/office/officeart/2005/8/layout/bProcess4"/>
    <dgm:cxn modelId="{0D4660CF-2F1B-4671-9458-F2C57757C9CE}" type="presParOf" srcId="{96FDE28D-85C2-4C89-8DA5-AA5F6FBB3FE5}" destId="{E6D18CED-A1E5-4476-A43D-01A470C96D5E}" srcOrd="0" destOrd="0" presId="urn:microsoft.com/office/officeart/2005/8/layout/bProcess4"/>
    <dgm:cxn modelId="{96C57752-53FE-4D5F-BA27-8160E9D9CC4B}" type="presParOf" srcId="{96FDE28D-85C2-4C89-8DA5-AA5F6FBB3FE5}" destId="{EE5DB6CF-EA43-4D30-856C-04CF86AB2B95}" srcOrd="1" destOrd="0" presId="urn:microsoft.com/office/officeart/2005/8/layout/bProcess4"/>
    <dgm:cxn modelId="{2628DF15-37DC-4F97-BBAA-835FA2FDAB36}" type="presParOf" srcId="{13156488-BD12-47AB-A2CA-EAA01D3172EE}" destId="{1FBD3057-D015-4DE4-9AF7-6342062C6DE2}" srcOrd="3" destOrd="0" presId="urn:microsoft.com/office/officeart/2005/8/layout/bProcess4"/>
    <dgm:cxn modelId="{9FEB3C29-9993-4B98-96B6-3119DE117021}" type="presParOf" srcId="{13156488-BD12-47AB-A2CA-EAA01D3172EE}" destId="{23DE82AB-E305-4D83-8721-E89A2AB2C084}" srcOrd="4" destOrd="0" presId="urn:microsoft.com/office/officeart/2005/8/layout/bProcess4"/>
    <dgm:cxn modelId="{D7C31231-8AA0-405B-8110-725899A4ABA3}" type="presParOf" srcId="{23DE82AB-E305-4D83-8721-E89A2AB2C084}" destId="{79B5F86A-45E7-4763-85B3-527D0A90AAD2}" srcOrd="0" destOrd="0" presId="urn:microsoft.com/office/officeart/2005/8/layout/bProcess4"/>
    <dgm:cxn modelId="{B3E1A99A-73F7-470A-87BF-F5B567D0E7C0}" type="presParOf" srcId="{23DE82AB-E305-4D83-8721-E89A2AB2C084}" destId="{0BA22F86-E042-4C1A-BAEE-796467F5E1E0}" srcOrd="1" destOrd="0" presId="urn:microsoft.com/office/officeart/2005/8/layout/bProcess4"/>
    <dgm:cxn modelId="{B00D0809-E122-4B7A-912A-9FF7E56BE27B}" type="presParOf" srcId="{13156488-BD12-47AB-A2CA-EAA01D3172EE}" destId="{F20FDEB1-57AB-4CC4-9565-E26FB7E9B881}" srcOrd="5" destOrd="0" presId="urn:microsoft.com/office/officeart/2005/8/layout/bProcess4"/>
    <dgm:cxn modelId="{A4020991-F4F1-4E4D-B83F-51D89C1055E1}" type="presParOf" srcId="{13156488-BD12-47AB-A2CA-EAA01D3172EE}" destId="{739E6EA6-FBED-4489-BC1D-239B17FE7C43}" srcOrd="6" destOrd="0" presId="urn:microsoft.com/office/officeart/2005/8/layout/bProcess4"/>
    <dgm:cxn modelId="{EE66AEF0-0C03-427D-AE0C-FD9422AF37DC}" type="presParOf" srcId="{739E6EA6-FBED-4489-BC1D-239B17FE7C43}" destId="{3DE0513F-8C8F-4EBA-A2C1-C3C2EB62F04D}" srcOrd="0" destOrd="0" presId="urn:microsoft.com/office/officeart/2005/8/layout/bProcess4"/>
    <dgm:cxn modelId="{D853BE4B-8555-4EB7-A584-6E1EA83E30B8}" type="presParOf" srcId="{739E6EA6-FBED-4489-BC1D-239B17FE7C43}" destId="{F48E4C1D-0597-462C-803A-5CB475B8A01B}" srcOrd="1" destOrd="0" presId="urn:microsoft.com/office/officeart/2005/8/layout/bProcess4"/>
    <dgm:cxn modelId="{3FE40241-F6DE-4348-B949-1A5F44347E30}" type="presParOf" srcId="{13156488-BD12-47AB-A2CA-EAA01D3172EE}" destId="{497B6062-B32C-4DE4-BE63-22CFBB5B4FDA}" srcOrd="7" destOrd="0" presId="urn:microsoft.com/office/officeart/2005/8/layout/bProcess4"/>
    <dgm:cxn modelId="{C432D4EF-A403-4233-B272-11A33FF59615}" type="presParOf" srcId="{13156488-BD12-47AB-A2CA-EAA01D3172EE}" destId="{E5725127-C4DE-467E-B316-0DE93B214070}" srcOrd="8" destOrd="0" presId="urn:microsoft.com/office/officeart/2005/8/layout/bProcess4"/>
    <dgm:cxn modelId="{A191B7BA-2D77-40C6-A3A3-D7E8DD5CF56C}" type="presParOf" srcId="{E5725127-C4DE-467E-B316-0DE93B214070}" destId="{68B39EAD-EA9D-4FDA-A572-60EF149542DA}" srcOrd="0" destOrd="0" presId="urn:microsoft.com/office/officeart/2005/8/layout/bProcess4"/>
    <dgm:cxn modelId="{8E002263-3665-4605-90BE-EF2D5928FCF6}" type="presParOf" srcId="{E5725127-C4DE-467E-B316-0DE93B214070}" destId="{54B1BCC7-BC37-4AED-A571-6BBA0DDD4109}" srcOrd="1" destOrd="0" presId="urn:microsoft.com/office/officeart/2005/8/layout/bProcess4"/>
    <dgm:cxn modelId="{CEC9C26E-64EF-4559-9229-5236DDB43F37}" type="presParOf" srcId="{13156488-BD12-47AB-A2CA-EAA01D3172EE}" destId="{D17043A6-9765-4EDD-A9DB-A5C5057084E4}" srcOrd="9" destOrd="0" presId="urn:microsoft.com/office/officeart/2005/8/layout/bProcess4"/>
    <dgm:cxn modelId="{1CCF0EAB-23CD-44F3-806A-062658824310}" type="presParOf" srcId="{13156488-BD12-47AB-A2CA-EAA01D3172EE}" destId="{62B38706-1DEA-45F9-8E32-C86B78FC47D1}" srcOrd="10" destOrd="0" presId="urn:microsoft.com/office/officeart/2005/8/layout/bProcess4"/>
    <dgm:cxn modelId="{AB82337B-9413-4947-B500-0EEF594022B8}" type="presParOf" srcId="{62B38706-1DEA-45F9-8E32-C86B78FC47D1}" destId="{20541743-FC3F-4F3D-BFCD-11F5B1046E5C}" srcOrd="0" destOrd="0" presId="urn:microsoft.com/office/officeart/2005/8/layout/bProcess4"/>
    <dgm:cxn modelId="{972B4412-8CAA-4E1C-98BA-423A773FD7CA}" type="presParOf" srcId="{62B38706-1DEA-45F9-8E32-C86B78FC47D1}" destId="{3AC46DBD-9CD4-451E-ADC6-B4D1E30E6F63}" srcOrd="1" destOrd="0" presId="urn:microsoft.com/office/officeart/2005/8/layout/bProcess4"/>
    <dgm:cxn modelId="{8C5A2821-F66C-4771-AD6C-82CDEB74A8D1}" type="presParOf" srcId="{13156488-BD12-47AB-A2CA-EAA01D3172EE}" destId="{D20B3052-4AB3-4E7C-9889-064B68D14923}" srcOrd="11" destOrd="0" presId="urn:microsoft.com/office/officeart/2005/8/layout/bProcess4"/>
    <dgm:cxn modelId="{0F00D91A-B570-49C3-BA8E-C9FC729DFDB8}" type="presParOf" srcId="{13156488-BD12-47AB-A2CA-EAA01D3172EE}" destId="{86144699-1693-432D-8CBB-71219F99870B}" srcOrd="12" destOrd="0" presId="urn:microsoft.com/office/officeart/2005/8/layout/bProcess4"/>
    <dgm:cxn modelId="{6ADFD050-AEB7-4A1D-85B8-BD130C564A53}" type="presParOf" srcId="{86144699-1693-432D-8CBB-71219F99870B}" destId="{E9EC80F6-5C5F-4F53-8F06-FC686703992C}" srcOrd="0" destOrd="0" presId="urn:microsoft.com/office/officeart/2005/8/layout/bProcess4"/>
    <dgm:cxn modelId="{C9AF9A5D-BF36-42B4-8855-44BDFEA85E0D}" type="presParOf" srcId="{86144699-1693-432D-8CBB-71219F99870B}" destId="{47B7E217-12F8-4920-A8F6-B8FDFCF78522}" srcOrd="1" destOrd="0" presId="urn:microsoft.com/office/officeart/2005/8/layout/bProcess4"/>
    <dgm:cxn modelId="{0ED43E75-0965-4EA6-A6E0-70C8337EE80F}" type="presParOf" srcId="{13156488-BD12-47AB-A2CA-EAA01D3172EE}" destId="{7C2B36AA-9CCA-41C9-BAED-13BC92CDDEE2}" srcOrd="13" destOrd="0" presId="urn:microsoft.com/office/officeart/2005/8/layout/bProcess4"/>
    <dgm:cxn modelId="{027DF221-5BBF-46C6-9380-A17AA8A882B4}" type="presParOf" srcId="{13156488-BD12-47AB-A2CA-EAA01D3172EE}" destId="{60867921-E999-4620-A87D-EAA348FDFC71}" srcOrd="14" destOrd="0" presId="urn:microsoft.com/office/officeart/2005/8/layout/bProcess4"/>
    <dgm:cxn modelId="{AA8C02A2-6E30-43D2-ADFE-BC83E46DF96F}" type="presParOf" srcId="{60867921-E999-4620-A87D-EAA348FDFC71}" destId="{37525110-10CA-4DC7-B1F8-839E7A88823A}" srcOrd="0" destOrd="0" presId="urn:microsoft.com/office/officeart/2005/8/layout/bProcess4"/>
    <dgm:cxn modelId="{22C11B01-2648-4E94-8F87-8EC1E354C4F5}" type="presParOf" srcId="{60867921-E999-4620-A87D-EAA348FDFC71}" destId="{D520776F-1CB7-4928-B4E6-57B65D361B7B}" srcOrd="1" destOrd="0" presId="urn:microsoft.com/office/officeart/2005/8/layout/bProcess4"/>
    <dgm:cxn modelId="{A4E27BFA-906D-40FA-B939-47F06720EB5E}" type="presParOf" srcId="{13156488-BD12-47AB-A2CA-EAA01D3172EE}" destId="{6F4BB668-B41E-438A-9C74-E22D9B299204}" srcOrd="15" destOrd="0" presId="urn:microsoft.com/office/officeart/2005/8/layout/bProcess4"/>
    <dgm:cxn modelId="{AB506B3D-9DFD-40B1-B68F-B04742E0F676}" type="presParOf" srcId="{13156488-BD12-47AB-A2CA-EAA01D3172EE}" destId="{7FFE86F8-ED18-49B7-8EAD-6A6C50208B3B}" srcOrd="16" destOrd="0" presId="urn:microsoft.com/office/officeart/2005/8/layout/bProcess4"/>
    <dgm:cxn modelId="{578DC4C4-93B6-44E6-A101-F6C0C36C5A1C}" type="presParOf" srcId="{7FFE86F8-ED18-49B7-8EAD-6A6C50208B3B}" destId="{A74E5A68-61A9-4255-A52C-A9DCBA7B5E04}" srcOrd="0" destOrd="0" presId="urn:microsoft.com/office/officeart/2005/8/layout/bProcess4"/>
    <dgm:cxn modelId="{91FAA421-2822-47FD-AFEC-285B707D8D77}" type="presParOf" srcId="{7FFE86F8-ED18-49B7-8EAD-6A6C50208B3B}" destId="{31D397DE-D6F1-4ADB-83C7-2045039B77D9}" srcOrd="1" destOrd="0" presId="urn:microsoft.com/office/officeart/2005/8/layout/bProcess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2ECFC-A636-4DA3-94FA-263509D91A57}" type="datetimeFigureOut">
              <a:rPr lang="en-US" smtClean="0"/>
              <a:t>12/19/2010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36F9-44E0-4529-9796-2E6BB9A70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2ECFC-A636-4DA3-94FA-263509D91A57}" type="datetimeFigureOut">
              <a:rPr lang="en-US" smtClean="0"/>
              <a:t>12/19/2010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36F9-44E0-4529-9796-2E6BB9A70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2ECFC-A636-4DA3-94FA-263509D91A57}" type="datetimeFigureOut">
              <a:rPr lang="en-US" smtClean="0"/>
              <a:t>12/19/2010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36F9-44E0-4529-9796-2E6BB9A70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2ECFC-A636-4DA3-94FA-263509D91A57}" type="datetimeFigureOut">
              <a:rPr lang="en-US" smtClean="0"/>
              <a:t>12/19/2010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36F9-44E0-4529-9796-2E6BB9A70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2ECFC-A636-4DA3-94FA-263509D91A57}" type="datetimeFigureOut">
              <a:rPr lang="en-US" smtClean="0"/>
              <a:t>12/19/2010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36F9-44E0-4529-9796-2E6BB9A70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2ECFC-A636-4DA3-94FA-263509D91A57}" type="datetimeFigureOut">
              <a:rPr lang="en-US" smtClean="0"/>
              <a:t>12/19/2010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36F9-44E0-4529-9796-2E6BB9A70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2ECFC-A636-4DA3-94FA-263509D91A57}" type="datetimeFigureOut">
              <a:rPr lang="en-US" smtClean="0"/>
              <a:t>12/19/2010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36F9-44E0-4529-9796-2E6BB9A70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2ECFC-A636-4DA3-94FA-263509D91A57}" type="datetimeFigureOut">
              <a:rPr lang="en-US" smtClean="0"/>
              <a:t>12/19/2010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36F9-44E0-4529-9796-2E6BB9A70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2ECFC-A636-4DA3-94FA-263509D91A57}" type="datetimeFigureOut">
              <a:rPr lang="en-US" smtClean="0"/>
              <a:t>12/19/2010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36F9-44E0-4529-9796-2E6BB9A70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2ECFC-A636-4DA3-94FA-263509D91A57}" type="datetimeFigureOut">
              <a:rPr lang="en-US" smtClean="0"/>
              <a:t>12/19/2010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36F9-44E0-4529-9796-2E6BB9A70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2ECFC-A636-4DA3-94FA-263509D91A57}" type="datetimeFigureOut">
              <a:rPr lang="en-US" smtClean="0"/>
              <a:t>12/19/2010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36F9-44E0-4529-9796-2E6BB9A70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2ECFC-A636-4DA3-94FA-263509D91A57}" type="datetimeFigureOut">
              <a:rPr lang="en-US" smtClean="0"/>
              <a:t>12/19/2010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236F9-44E0-4529-9796-2E6BB9A70CC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journey to the past, present, and Future possibilities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Valenta</a:t>
            </a:r>
            <a:r>
              <a:rPr lang="en-US" dirty="0" smtClean="0"/>
              <a:t> J. Wade</a:t>
            </a:r>
          </a:p>
          <a:p>
            <a:r>
              <a:rPr lang="en-US" dirty="0" smtClean="0"/>
              <a:t>Evolution of Educational Technology in Society, Education, and the Workplace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Strand V- Society and Culture</a:t>
            </a:r>
            <a:br>
              <a:rPr lang="en-US" sz="2000" dirty="0" smtClean="0"/>
            </a:br>
            <a:r>
              <a:rPr lang="en-US" sz="2000" dirty="0" smtClean="0"/>
              <a:t> 1900-Present </a:t>
            </a:r>
            <a:endParaRPr lang="en-US" sz="2000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609600" y="17526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Strand IV-Education</a:t>
            </a:r>
            <a:br>
              <a:rPr lang="en-US" sz="2000" dirty="0" smtClean="0"/>
            </a:br>
            <a:r>
              <a:rPr lang="en-US" sz="2000" dirty="0" smtClean="0"/>
              <a:t> 1900-Present </a:t>
            </a:r>
            <a:endParaRPr lang="en-US" sz="2000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609600" y="17526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Stand VI-Religion</a:t>
            </a:r>
            <a:br>
              <a:rPr lang="en-US" sz="2000" dirty="0" smtClean="0"/>
            </a:br>
            <a:r>
              <a:rPr lang="en-US" sz="2000" dirty="0" smtClean="0"/>
              <a:t> 1900-Present </a:t>
            </a:r>
            <a:endParaRPr lang="en-US" sz="2000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609600" y="17526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Evolution of Technology </a:t>
            </a:r>
            <a:br>
              <a:rPr lang="en-US" sz="2000" dirty="0" smtClean="0"/>
            </a:br>
            <a:r>
              <a:rPr lang="en-US" sz="2000" dirty="0" smtClean="0"/>
              <a:t> 1900-Present 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References 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Evolution of Educational Technology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752600" y="1295400"/>
            <a:ext cx="5486400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  </a:t>
            </a:r>
            <a:endParaRPr lang="en-US" sz="2000" i="1" dirty="0" smtClean="0"/>
          </a:p>
          <a:p>
            <a:pPr lvl="1">
              <a:buNone/>
            </a:pP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</p:nvPr>
        </p:nvGraphicFramePr>
        <p:xfrm>
          <a:off x="2514600" y="13716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C:\Users\valentaw\AppData\Local\Microsoft\Windows\Temporary Internet Files\Content.IE5\8O619C6K\MP900341950[1]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" y="1447800"/>
            <a:ext cx="1533144" cy="2149267"/>
          </a:xfrm>
          <a:prstGeom prst="rect">
            <a:avLst/>
          </a:prstGeom>
          <a:noFill/>
        </p:spPr>
      </p:pic>
      <p:pic>
        <p:nvPicPr>
          <p:cNvPr id="1027" name="Picture 3" descr="C:\Users\valentaw\AppData\Local\Microsoft\Windows\Temporary Internet Files\Content.IE5\3I8MXIG6\MP900405386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0800000" flipV="1">
            <a:off x="6324600" y="4419600"/>
            <a:ext cx="2133600" cy="1524000"/>
          </a:xfrm>
          <a:prstGeom prst="rect">
            <a:avLst/>
          </a:prstGeom>
          <a:noFill/>
        </p:spPr>
      </p:pic>
      <p:pic>
        <p:nvPicPr>
          <p:cNvPr id="1028" name="Picture 4" descr="C:\Users\valentaw\AppData\Local\Microsoft\Windows\Temporary Internet Files\Content.IE5\CDG61DR4\MP900386231[1]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98001" y="1620583"/>
            <a:ext cx="2188777" cy="1448241"/>
          </a:xfrm>
          <a:prstGeom prst="rect">
            <a:avLst/>
          </a:prstGeom>
          <a:noFill/>
        </p:spPr>
      </p:pic>
      <p:pic>
        <p:nvPicPr>
          <p:cNvPr id="1030" name="Picture 6" descr="C:\Users\valentaw\AppData\Local\Microsoft\Windows\Temporary Internet Files\Content.IE5\8O619C6K\MP900422527[1]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3696" y="4470785"/>
            <a:ext cx="2152650" cy="1722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Evolution of Educational Technology-Toffler’s Three Waves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5238"/>
          </a:xfrm>
        </p:spPr>
        <p:txBody>
          <a:bodyPr>
            <a:normAutofit fontScale="90000"/>
          </a:bodyPr>
          <a:lstStyle/>
          <a:p>
            <a:pPr lvl="0"/>
            <a:r>
              <a:rPr lang="en-US" sz="2200" dirty="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US" sz="2200" dirty="0">
                <a:latin typeface="Comic Sans MS" pitchFamily="66" charset="0"/>
              </a:rPr>
              <a:t/>
            </a:r>
            <a:br>
              <a:rPr lang="en-US" sz="2200" dirty="0">
                <a:latin typeface="Comic Sans MS" pitchFamily="66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Comic Sans MS" pitchFamily="66" charset="0"/>
              </a:rPr>
              <a:t>Agricultural Age</a:t>
            </a:r>
            <a:br>
              <a:rPr lang="en-US" sz="2200" dirty="0" smtClean="0">
                <a:solidFill>
                  <a:schemeClr val="tx1"/>
                </a:solidFill>
                <a:latin typeface="Comic Sans MS" pitchFamily="66" charset="0"/>
              </a:rPr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676400" y="13716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share-croppers-300x295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400" y="457200"/>
            <a:ext cx="2667000" cy="6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609600"/>
          </a:xfrm>
        </p:spPr>
        <p:txBody>
          <a:bodyPr>
            <a:normAutofit fontScale="90000"/>
          </a:bodyPr>
          <a:lstStyle/>
          <a:p>
            <a:pPr lvl="0"/>
            <a:r>
              <a:rPr lang="en-US" sz="2200" dirty="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US" sz="2200" dirty="0">
                <a:latin typeface="Comic Sans MS" pitchFamily="66" charset="0"/>
              </a:rPr>
              <a:t/>
            </a:r>
            <a:br>
              <a:rPr lang="en-US" sz="2200" dirty="0">
                <a:latin typeface="Comic Sans MS" pitchFamily="66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Comic Sans MS" pitchFamily="66" charset="0"/>
              </a:rPr>
              <a:t>Industrial Age</a:t>
            </a:r>
            <a:br>
              <a:rPr lang="en-US" sz="2200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609600" y="13716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20423209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7400" y="4495800"/>
            <a:ext cx="2895600" cy="22020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89038"/>
          </a:xfrm>
        </p:spPr>
        <p:txBody>
          <a:bodyPr>
            <a:normAutofit fontScale="90000"/>
          </a:bodyPr>
          <a:lstStyle/>
          <a:p>
            <a:pPr lvl="0"/>
            <a:r>
              <a:rPr lang="en-US" sz="2200" dirty="0" smtClean="0">
                <a:solidFill>
                  <a:schemeClr val="tx1"/>
                </a:solidFill>
                <a:latin typeface="Comic Sans MS" pitchFamily="66" charset="0"/>
              </a:rPr>
              <a:t>Information Age</a:t>
            </a:r>
            <a:br>
              <a:rPr lang="en-US" sz="2200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US" sz="2200" dirty="0" smtClean="0">
                <a:latin typeface="Comic Sans MS" pitchFamily="66" charset="0"/>
              </a:rPr>
              <a:t>1900-Present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609600" y="17526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Pervasive_World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7000" y="152400"/>
            <a:ext cx="1762334" cy="16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Communication Age </a:t>
            </a:r>
            <a:br>
              <a:rPr lang="en-US" sz="2000" dirty="0" smtClean="0"/>
            </a:br>
            <a:r>
              <a:rPr lang="en-US" sz="2000" dirty="0" smtClean="0"/>
              <a:t>1900-Present </a:t>
            </a:r>
            <a:endParaRPr lang="en-US" sz="2000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609600" y="17526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tools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" y="152400"/>
            <a:ext cx="1780472" cy="16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Strand II-Technology</a:t>
            </a:r>
            <a:br>
              <a:rPr lang="en-US" sz="2000" dirty="0" smtClean="0"/>
            </a:br>
            <a:r>
              <a:rPr lang="en-US" sz="2000" dirty="0" smtClean="0"/>
              <a:t> 1900-Present </a:t>
            </a:r>
            <a:endParaRPr lang="en-US" sz="2000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609600" y="17526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Strand III-Work</a:t>
            </a:r>
            <a:br>
              <a:rPr lang="en-US" sz="2000" dirty="0" smtClean="0"/>
            </a:br>
            <a:r>
              <a:rPr lang="en-US" sz="2000" dirty="0" smtClean="0"/>
              <a:t> 1900-Present </a:t>
            </a:r>
            <a:endParaRPr lang="en-US" sz="2000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609600" y="17526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</TotalTime>
  <Words>242</Words>
  <Application>Microsoft Office PowerPoint</Application>
  <PresentationFormat>On-screen Show (4:3)</PresentationFormat>
  <Paragraphs>59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A journey to the past, present, and Future possibilities </vt:lpstr>
      <vt:lpstr>Evolution of Educational Technology </vt:lpstr>
      <vt:lpstr>The Evolution of Educational Technology-Toffler’s Three Waves </vt:lpstr>
      <vt:lpstr>  Agricultural Age </vt:lpstr>
      <vt:lpstr>  Industrial Age  </vt:lpstr>
      <vt:lpstr>Information Age 1900-Present  </vt:lpstr>
      <vt:lpstr>Communication Age  1900-Present </vt:lpstr>
      <vt:lpstr>Strand II-Technology  1900-Present </vt:lpstr>
      <vt:lpstr>Strand III-Work  1900-Present </vt:lpstr>
      <vt:lpstr>Strand V- Society and Culture  1900-Present </vt:lpstr>
      <vt:lpstr>Strand IV-Education  1900-Present </vt:lpstr>
      <vt:lpstr>Stand VI-Religion  1900-Present </vt:lpstr>
      <vt:lpstr>Evolution of Technology   1900-Present </vt:lpstr>
      <vt:lpstr>References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journey to the past, present, and Future possibilities</dc:title>
  <dc:creator>valentaw</dc:creator>
  <cp:lastModifiedBy>valentaw</cp:lastModifiedBy>
  <cp:revision>20</cp:revision>
  <dcterms:created xsi:type="dcterms:W3CDTF">2010-12-19T22:02:42Z</dcterms:created>
  <dcterms:modified xsi:type="dcterms:W3CDTF">2010-12-20T01:19:28Z</dcterms:modified>
</cp:coreProperties>
</file>